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3" r:id="rId2"/>
    <p:sldId id="271" r:id="rId3"/>
    <p:sldId id="257" r:id="rId4"/>
    <p:sldId id="272" r:id="rId5"/>
    <p:sldId id="273" r:id="rId6"/>
    <p:sldId id="274" r:id="rId7"/>
    <p:sldId id="276" r:id="rId8"/>
    <p:sldId id="277" r:id="rId9"/>
    <p:sldId id="290" r:id="rId10"/>
    <p:sldId id="336" r:id="rId11"/>
    <p:sldId id="292" r:id="rId12"/>
    <p:sldId id="294" r:id="rId13"/>
    <p:sldId id="295" r:id="rId14"/>
    <p:sldId id="337" r:id="rId15"/>
    <p:sldId id="298" r:id="rId16"/>
    <p:sldId id="341" r:id="rId17"/>
    <p:sldId id="299" r:id="rId18"/>
    <p:sldId id="300" r:id="rId19"/>
    <p:sldId id="303" r:id="rId20"/>
    <p:sldId id="301" r:id="rId21"/>
    <p:sldId id="304" r:id="rId22"/>
    <p:sldId id="305" r:id="rId23"/>
    <p:sldId id="306" r:id="rId24"/>
    <p:sldId id="307" r:id="rId25"/>
    <p:sldId id="338" r:id="rId26"/>
    <p:sldId id="308" r:id="rId27"/>
    <p:sldId id="309" r:id="rId28"/>
    <p:sldId id="310" r:id="rId29"/>
    <p:sldId id="311" r:id="rId30"/>
    <p:sldId id="314" r:id="rId31"/>
    <p:sldId id="339" r:id="rId32"/>
    <p:sldId id="313" r:id="rId33"/>
    <p:sldId id="315" r:id="rId34"/>
    <p:sldId id="340" r:id="rId35"/>
    <p:sldId id="317" r:id="rId36"/>
    <p:sldId id="316" r:id="rId37"/>
    <p:sldId id="318" r:id="rId38"/>
    <p:sldId id="322" r:id="rId39"/>
    <p:sldId id="321" r:id="rId40"/>
  </p:sldIdLst>
  <p:sldSz cx="12192000" cy="6858000"/>
  <p:notesSz cx="6797675" cy="98679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33CB"/>
    <a:srgbClr val="00CC00"/>
    <a:srgbClr val="FF3300"/>
    <a:srgbClr val="E2DFCC"/>
    <a:srgbClr val="FFFFFF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63" autoAdjust="0"/>
    <p:restoredTop sz="94660"/>
  </p:normalViewPr>
  <p:slideViewPr>
    <p:cSldViewPr snapToGrid="0">
      <p:cViewPr varScale="1">
        <p:scale>
          <a:sx n="85" d="100"/>
          <a:sy n="85" d="100"/>
        </p:scale>
        <p:origin x="7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4F9FC7-01A8-4328-B1F4-E0CB186A4E19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90B4C8D-6ADB-4DDC-BED0-83E896A67EA5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bg1">
              <a:lumMod val="50000"/>
            </a:schemeClr>
          </a:solidFill>
        </a:ln>
        <a:effectLst/>
      </dgm:spPr>
      <dgm:t>
        <a:bodyPr anchor="ctr" anchorCtr="0"/>
        <a:lstStyle/>
        <a:p>
          <a:r>
            <a:rPr lang="de-DE" sz="2000" b="1" dirty="0">
              <a:solidFill>
                <a:schemeClr val="tx1"/>
              </a:solidFill>
              <a:latin typeface="Century Gothic" panose="020B0502020202020204" pitchFamily="34" charset="0"/>
            </a:rPr>
            <a:t>Informationen</a:t>
          </a:r>
        </a:p>
      </dgm:t>
    </dgm:pt>
    <dgm:pt modelId="{1F2821DB-7273-4F9C-A4EE-936B85FF20E2}" type="parTrans" cxnId="{FB45A7F4-3475-43D1-8D60-2A22B2642255}">
      <dgm:prSet/>
      <dgm:spPr/>
      <dgm:t>
        <a:bodyPr/>
        <a:lstStyle/>
        <a:p>
          <a:endParaRPr lang="de-DE"/>
        </a:p>
      </dgm:t>
    </dgm:pt>
    <dgm:pt modelId="{2324A9A4-50A3-4540-9FAC-66C3F8570490}" type="sibTrans" cxnId="{FB45A7F4-3475-43D1-8D60-2A22B2642255}">
      <dgm:prSet/>
      <dgm:spPr/>
      <dgm:t>
        <a:bodyPr/>
        <a:lstStyle/>
        <a:p>
          <a:endParaRPr lang="de-DE"/>
        </a:p>
      </dgm:t>
    </dgm:pt>
    <dgm:pt modelId="{A8E733FD-9223-4396-A84A-635251A8A4CF}">
      <dgm:prSet phldrT="[Text]" custT="1"/>
      <dgm:spPr>
        <a:solidFill>
          <a:schemeClr val="bg1"/>
        </a:solidFill>
        <a:ln w="57150">
          <a:solidFill>
            <a:schemeClr val="accent6">
              <a:lumMod val="50000"/>
            </a:schemeClr>
          </a:solidFill>
        </a:ln>
      </dgm:spPr>
      <dgm:t>
        <a:bodyPr/>
        <a:lstStyle/>
        <a:p>
          <a:pPr algn="ctr"/>
          <a:r>
            <a:rPr lang="de-DE" sz="1400" dirty="0">
              <a:solidFill>
                <a:schemeClr val="tx1"/>
              </a:solidFill>
              <a:latin typeface="Century Gothic" panose="020B0502020202020204" pitchFamily="34" charset="0"/>
            </a:rPr>
            <a:t> </a:t>
          </a:r>
          <a:r>
            <a:rPr lang="de-DE" sz="1400" b="1" dirty="0">
              <a:solidFill>
                <a:schemeClr val="tx1"/>
              </a:solidFill>
              <a:latin typeface="Century Gothic" panose="020B0502020202020204" pitchFamily="34" charset="0"/>
            </a:rPr>
            <a:t>Kirchliche Trägerschaft</a:t>
          </a:r>
        </a:p>
      </dgm:t>
    </dgm:pt>
    <dgm:pt modelId="{8261038A-A42A-4C77-B2BE-D03D625BF7F3}" type="parTrans" cxnId="{09987DCE-EEA9-40D2-8AA2-91998AE30105}">
      <dgm:prSet/>
      <dgm:spPr/>
      <dgm:t>
        <a:bodyPr/>
        <a:lstStyle/>
        <a:p>
          <a:endParaRPr lang="de-DE"/>
        </a:p>
      </dgm:t>
    </dgm:pt>
    <dgm:pt modelId="{A383DAA8-C4BC-4B56-A6DF-D99A27BE4FBE}" type="sibTrans" cxnId="{09987DCE-EEA9-40D2-8AA2-91998AE30105}">
      <dgm:prSet/>
      <dgm:spPr>
        <a:solidFill>
          <a:srgbClr val="0070C0"/>
        </a:solidFill>
        <a:ln>
          <a:noFill/>
        </a:ln>
      </dgm:spPr>
      <dgm:t>
        <a:bodyPr/>
        <a:lstStyle/>
        <a:p>
          <a:endParaRPr lang="de-DE"/>
        </a:p>
      </dgm:t>
    </dgm:pt>
    <dgm:pt modelId="{AAD3CDFF-489C-4D15-8D2D-92362175C8E8}">
      <dgm:prSet phldrT="[Text]" custT="1"/>
      <dgm:spPr>
        <a:solidFill>
          <a:schemeClr val="bg1"/>
        </a:solidFill>
        <a:ln>
          <a:solidFill>
            <a:srgbClr val="92D050"/>
          </a:solidFill>
        </a:ln>
      </dgm:spPr>
      <dgm:t>
        <a:bodyPr/>
        <a:lstStyle/>
        <a:p>
          <a:pPr algn="ctr"/>
          <a:r>
            <a:rPr lang="de-DE" sz="1400" b="1" dirty="0">
              <a:solidFill>
                <a:schemeClr val="tx1"/>
              </a:solidFill>
              <a:latin typeface="Century Gothic" panose="020B0502020202020204" pitchFamily="34" charset="0"/>
            </a:rPr>
            <a:t>Parallele Mono-edukation</a:t>
          </a:r>
        </a:p>
      </dgm:t>
    </dgm:pt>
    <dgm:pt modelId="{286905FF-9B70-4E0A-8476-94D3A6F856EA}" type="parTrans" cxnId="{C29F9199-13D9-4C50-BAFB-43DFDD55F1D9}">
      <dgm:prSet/>
      <dgm:spPr/>
      <dgm:t>
        <a:bodyPr/>
        <a:lstStyle/>
        <a:p>
          <a:endParaRPr lang="de-DE"/>
        </a:p>
      </dgm:t>
    </dgm:pt>
    <dgm:pt modelId="{E325859B-FF36-4984-ABAD-44D8B8864130}" type="sibTrans" cxnId="{C29F9199-13D9-4C50-BAFB-43DFDD55F1D9}">
      <dgm:prSet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endParaRPr lang="de-DE"/>
        </a:p>
      </dgm:t>
    </dgm:pt>
    <dgm:pt modelId="{27C8A298-581C-48D0-B297-988A73240982}">
      <dgm:prSet phldrT="[Text]" custT="1"/>
      <dgm:spPr>
        <a:solidFill>
          <a:schemeClr val="bg1"/>
        </a:solidFill>
        <a:ln>
          <a:solidFill>
            <a:srgbClr val="7030A0"/>
          </a:solidFill>
        </a:ln>
      </dgm:spPr>
      <dgm:t>
        <a:bodyPr/>
        <a:lstStyle/>
        <a:p>
          <a:r>
            <a:rPr lang="de-DE" sz="1800" b="1" cap="none" spc="0" dirty="0">
              <a:ln w="0"/>
              <a:solidFill>
                <a:schemeClr val="tx1"/>
              </a:solidFill>
              <a:effectLst/>
              <a:latin typeface="Century Gothic" panose="020B0502020202020204" pitchFamily="34" charset="0"/>
            </a:rPr>
            <a:t>Schulzeit</a:t>
          </a:r>
        </a:p>
      </dgm:t>
    </dgm:pt>
    <dgm:pt modelId="{62C6D350-E6A6-4B0E-BEB1-0C162151735F}" type="parTrans" cxnId="{F5889437-5125-4245-B6A7-17E2EBBB0A1D}">
      <dgm:prSet/>
      <dgm:spPr/>
      <dgm:t>
        <a:bodyPr/>
        <a:lstStyle/>
        <a:p>
          <a:endParaRPr lang="de-DE"/>
        </a:p>
      </dgm:t>
    </dgm:pt>
    <dgm:pt modelId="{7FE634F1-5DB1-4A61-BDB0-6465783BA5F8}" type="sibTrans" cxnId="{F5889437-5125-4245-B6A7-17E2EBBB0A1D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79A6B109-2325-47C3-B7BC-3CDCF1E7B4B0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de-DE" sz="1600" b="1" dirty="0">
              <a:solidFill>
                <a:schemeClr val="tx1"/>
              </a:solidFill>
              <a:latin typeface="Century Gothic" panose="020B0502020202020204" pitchFamily="34" charset="0"/>
            </a:rPr>
            <a:t>Förderung</a:t>
          </a:r>
        </a:p>
      </dgm:t>
    </dgm:pt>
    <dgm:pt modelId="{237AF457-4D42-458C-8F4F-986D1FD001D0}" type="parTrans" cxnId="{4A00160F-6380-473E-96EF-DEADAC6F81F9}">
      <dgm:prSet/>
      <dgm:spPr/>
      <dgm:t>
        <a:bodyPr/>
        <a:lstStyle/>
        <a:p>
          <a:endParaRPr lang="de-DE"/>
        </a:p>
      </dgm:t>
    </dgm:pt>
    <dgm:pt modelId="{E37AE2CB-FA81-48C0-B875-658060291B67}" type="sibTrans" cxnId="{4A00160F-6380-473E-96EF-DEADAC6F81F9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7CE88CFA-08A6-4FC9-A7F1-93C9F5059FB6}">
      <dgm:prSet custT="1"/>
      <dgm:spPr>
        <a:solidFill>
          <a:schemeClr val="bg1"/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de-DE" sz="1800" b="1" dirty="0">
              <a:solidFill>
                <a:schemeClr val="tx1"/>
              </a:solidFill>
              <a:latin typeface="Century Gothic" panose="020B0502020202020204" pitchFamily="34" charset="0"/>
            </a:rPr>
            <a:t>Weitere</a:t>
          </a:r>
        </a:p>
        <a:p>
          <a:r>
            <a:rPr lang="de-DE" sz="1800" b="1" dirty="0">
              <a:solidFill>
                <a:schemeClr val="tx1"/>
              </a:solidFill>
              <a:latin typeface="Century Gothic" panose="020B0502020202020204" pitchFamily="34" charset="0"/>
            </a:rPr>
            <a:t>Angebote</a:t>
          </a:r>
        </a:p>
      </dgm:t>
    </dgm:pt>
    <dgm:pt modelId="{B88728E8-5042-42B4-8C22-A3D88BFFE1AF}" type="parTrans" cxnId="{B597978D-AB47-4172-867A-4F2012457CE4}">
      <dgm:prSet/>
      <dgm:spPr/>
      <dgm:t>
        <a:bodyPr/>
        <a:lstStyle/>
        <a:p>
          <a:endParaRPr lang="de-DE"/>
        </a:p>
      </dgm:t>
    </dgm:pt>
    <dgm:pt modelId="{B7515809-B28E-498B-A951-11CC0DB35F12}" type="sibTrans" cxnId="{B597978D-AB47-4172-867A-4F2012457CE4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1149D209-ACAF-47C7-B6E8-40D53AE5B7C2}">
      <dgm:prSet custT="1"/>
      <dgm:spPr>
        <a:solidFill>
          <a:schemeClr val="bg1"/>
        </a:solidFill>
        <a:ln>
          <a:solidFill>
            <a:srgbClr val="FF0000"/>
          </a:solidFill>
        </a:ln>
      </dgm:spPr>
      <dgm:t>
        <a:bodyPr/>
        <a:lstStyle/>
        <a:p>
          <a:r>
            <a:rPr lang="de-DE" sz="1500" b="1" dirty="0">
              <a:solidFill>
                <a:schemeClr val="tx1"/>
              </a:solidFill>
              <a:latin typeface="Century Gothic" panose="020B0502020202020204" pitchFamily="34" charset="0"/>
            </a:rPr>
            <a:t>Anmeldung</a:t>
          </a:r>
        </a:p>
        <a:p>
          <a:r>
            <a:rPr lang="de-DE" sz="1500" b="1" dirty="0">
              <a:solidFill>
                <a:schemeClr val="tx1"/>
              </a:solidFill>
              <a:latin typeface="Century Gothic" panose="020B0502020202020204" pitchFamily="34" charset="0"/>
            </a:rPr>
            <a:t>2020/21</a:t>
          </a:r>
        </a:p>
      </dgm:t>
    </dgm:pt>
    <dgm:pt modelId="{E3E2EF9E-687B-4B9B-A55A-D00DF112CAAA}" type="parTrans" cxnId="{75E86160-C1D0-4055-8B74-B813F86551DF}">
      <dgm:prSet/>
      <dgm:spPr/>
      <dgm:t>
        <a:bodyPr/>
        <a:lstStyle/>
        <a:p>
          <a:endParaRPr lang="de-DE"/>
        </a:p>
      </dgm:t>
    </dgm:pt>
    <dgm:pt modelId="{F4885B69-187E-4CFC-A964-F6A676C506C7}" type="sibTrans" cxnId="{75E86160-C1D0-4055-8B74-B813F86551DF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EA0627DD-78DE-43C8-9919-5757AD6C7C49}" type="pres">
      <dgm:prSet presAssocID="{704F9FC7-01A8-4328-B1F4-E0CB186A4E1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DF9899D-6B95-4B9E-AEA9-66929BBAE85A}" type="pres">
      <dgm:prSet presAssocID="{E90B4C8D-6ADB-4DDC-BED0-83E896A67EA5}" presName="centerShape" presStyleLbl="node0" presStyleIdx="0" presStyleCnt="1" custScaleX="120831" custScaleY="112322"/>
      <dgm:spPr/>
    </dgm:pt>
    <dgm:pt modelId="{09B3CF6F-FAC3-4CA9-A3FC-6E311EC14A45}" type="pres">
      <dgm:prSet presAssocID="{A8E733FD-9223-4396-A84A-635251A8A4CF}" presName="node" presStyleLbl="node1" presStyleIdx="0" presStyleCnt="6" custScaleX="111836" custScaleY="111836">
        <dgm:presLayoutVars>
          <dgm:bulletEnabled val="1"/>
        </dgm:presLayoutVars>
      </dgm:prSet>
      <dgm:spPr/>
    </dgm:pt>
    <dgm:pt modelId="{AD119873-D48E-4A88-9BA5-0E12F66B1FB6}" type="pres">
      <dgm:prSet presAssocID="{A8E733FD-9223-4396-A84A-635251A8A4CF}" presName="dummy" presStyleCnt="0"/>
      <dgm:spPr/>
    </dgm:pt>
    <dgm:pt modelId="{D222B7D3-430A-4B8D-A59C-4D963AFBECA2}" type="pres">
      <dgm:prSet presAssocID="{A383DAA8-C4BC-4B56-A6DF-D99A27BE4FBE}" presName="sibTrans" presStyleLbl="sibTrans2D1" presStyleIdx="0" presStyleCnt="6"/>
      <dgm:spPr/>
    </dgm:pt>
    <dgm:pt modelId="{E52DF527-F9D0-4A88-A720-F8648F48979E}" type="pres">
      <dgm:prSet presAssocID="{AAD3CDFF-489C-4D15-8D2D-92362175C8E8}" presName="node" presStyleLbl="node1" presStyleIdx="1" presStyleCnt="6" custScaleX="111836" custScaleY="111836">
        <dgm:presLayoutVars>
          <dgm:bulletEnabled val="1"/>
        </dgm:presLayoutVars>
      </dgm:prSet>
      <dgm:spPr/>
    </dgm:pt>
    <dgm:pt modelId="{6D6B14D1-E8D8-4BEA-8847-B1981DE06C59}" type="pres">
      <dgm:prSet presAssocID="{AAD3CDFF-489C-4D15-8D2D-92362175C8E8}" presName="dummy" presStyleCnt="0"/>
      <dgm:spPr/>
    </dgm:pt>
    <dgm:pt modelId="{76B5C647-6479-4AB3-8310-67DF63833C20}" type="pres">
      <dgm:prSet presAssocID="{E325859B-FF36-4984-ABAD-44D8B8864130}" presName="sibTrans" presStyleLbl="sibTrans2D1" presStyleIdx="1" presStyleCnt="6"/>
      <dgm:spPr/>
    </dgm:pt>
    <dgm:pt modelId="{75F5A56F-1638-41EF-AD5B-9F933D9CAE54}" type="pres">
      <dgm:prSet presAssocID="{27C8A298-581C-48D0-B297-988A73240982}" presName="node" presStyleLbl="node1" presStyleIdx="2" presStyleCnt="6" custScaleX="111836" custScaleY="111836">
        <dgm:presLayoutVars>
          <dgm:bulletEnabled val="1"/>
        </dgm:presLayoutVars>
      </dgm:prSet>
      <dgm:spPr/>
    </dgm:pt>
    <dgm:pt modelId="{E2AE67EF-7788-4212-A608-6B5319D39B1F}" type="pres">
      <dgm:prSet presAssocID="{27C8A298-581C-48D0-B297-988A73240982}" presName="dummy" presStyleCnt="0"/>
      <dgm:spPr/>
    </dgm:pt>
    <dgm:pt modelId="{47633FCC-853E-439A-80C7-D5B77991915C}" type="pres">
      <dgm:prSet presAssocID="{7FE634F1-5DB1-4A61-BDB0-6465783BA5F8}" presName="sibTrans" presStyleLbl="sibTrans2D1" presStyleIdx="2" presStyleCnt="6" custLinFactNeighborX="307" custLinFactNeighborY="-614"/>
      <dgm:spPr/>
    </dgm:pt>
    <dgm:pt modelId="{16149DF2-4A82-4B60-BF1D-E9DE2527C2F5}" type="pres">
      <dgm:prSet presAssocID="{79A6B109-2325-47C3-B7BC-3CDCF1E7B4B0}" presName="node" presStyleLbl="node1" presStyleIdx="3" presStyleCnt="6" custScaleX="111836" custScaleY="111836" custRadScaleRad="98172" custRadScaleInc="1816">
        <dgm:presLayoutVars>
          <dgm:bulletEnabled val="1"/>
        </dgm:presLayoutVars>
      </dgm:prSet>
      <dgm:spPr/>
    </dgm:pt>
    <dgm:pt modelId="{ED002200-958D-40FB-80FA-4C0CCA87060D}" type="pres">
      <dgm:prSet presAssocID="{79A6B109-2325-47C3-B7BC-3CDCF1E7B4B0}" presName="dummy" presStyleCnt="0"/>
      <dgm:spPr/>
    </dgm:pt>
    <dgm:pt modelId="{59D2B763-3E20-4C15-BFE3-F6E943820C28}" type="pres">
      <dgm:prSet presAssocID="{E37AE2CB-FA81-48C0-B875-658060291B67}" presName="sibTrans" presStyleLbl="sibTrans2D1" presStyleIdx="3" presStyleCnt="6"/>
      <dgm:spPr/>
    </dgm:pt>
    <dgm:pt modelId="{C70179C9-17D7-4288-9FC9-B75324F527E1}" type="pres">
      <dgm:prSet presAssocID="{7CE88CFA-08A6-4FC9-A7F1-93C9F5059FB6}" presName="node" presStyleLbl="node1" presStyleIdx="4" presStyleCnt="6" custScaleX="111836" custScaleY="111836">
        <dgm:presLayoutVars>
          <dgm:bulletEnabled val="1"/>
        </dgm:presLayoutVars>
      </dgm:prSet>
      <dgm:spPr/>
    </dgm:pt>
    <dgm:pt modelId="{0DF8B07D-78BF-4FD0-AC50-555ED2636935}" type="pres">
      <dgm:prSet presAssocID="{7CE88CFA-08A6-4FC9-A7F1-93C9F5059FB6}" presName="dummy" presStyleCnt="0"/>
      <dgm:spPr/>
    </dgm:pt>
    <dgm:pt modelId="{EA337121-D17C-49DE-938B-B4CCE6C0743C}" type="pres">
      <dgm:prSet presAssocID="{B7515809-B28E-498B-A951-11CC0DB35F12}" presName="sibTrans" presStyleLbl="sibTrans2D1" presStyleIdx="4" presStyleCnt="6"/>
      <dgm:spPr/>
    </dgm:pt>
    <dgm:pt modelId="{CB8AC012-0655-4DA8-B93E-8CCB0F16287C}" type="pres">
      <dgm:prSet presAssocID="{1149D209-ACAF-47C7-B6E8-40D53AE5B7C2}" presName="node" presStyleLbl="node1" presStyleIdx="5" presStyleCnt="6" custScaleX="111836" custScaleY="111836" custRadScaleRad="100544" custRadScaleInc="3907">
        <dgm:presLayoutVars>
          <dgm:bulletEnabled val="1"/>
        </dgm:presLayoutVars>
      </dgm:prSet>
      <dgm:spPr/>
    </dgm:pt>
    <dgm:pt modelId="{6EFD0771-DEE7-485E-8C69-D364FD5EF3B6}" type="pres">
      <dgm:prSet presAssocID="{1149D209-ACAF-47C7-B6E8-40D53AE5B7C2}" presName="dummy" presStyleCnt="0"/>
      <dgm:spPr/>
    </dgm:pt>
    <dgm:pt modelId="{3AF82536-92E8-4EDA-811E-04D2EC3B209F}" type="pres">
      <dgm:prSet presAssocID="{F4885B69-187E-4CFC-A964-F6A676C506C7}" presName="sibTrans" presStyleLbl="sibTrans2D1" presStyleIdx="5" presStyleCnt="6" custLinFactNeighborX="154" custLinFactNeighborY="-461"/>
      <dgm:spPr/>
    </dgm:pt>
  </dgm:ptLst>
  <dgm:cxnLst>
    <dgm:cxn modelId="{2384020C-CDAB-47C9-992B-E1C565023C2D}" type="presOf" srcId="{7FE634F1-5DB1-4A61-BDB0-6465783BA5F8}" destId="{47633FCC-853E-439A-80C7-D5B77991915C}" srcOrd="0" destOrd="0" presId="urn:microsoft.com/office/officeart/2005/8/layout/radial6"/>
    <dgm:cxn modelId="{4A00160F-6380-473E-96EF-DEADAC6F81F9}" srcId="{E90B4C8D-6ADB-4DDC-BED0-83E896A67EA5}" destId="{79A6B109-2325-47C3-B7BC-3CDCF1E7B4B0}" srcOrd="3" destOrd="0" parTransId="{237AF457-4D42-458C-8F4F-986D1FD001D0}" sibTransId="{E37AE2CB-FA81-48C0-B875-658060291B67}"/>
    <dgm:cxn modelId="{34885B15-0D79-4D7D-A130-9AD8BC6A09CA}" type="presOf" srcId="{E325859B-FF36-4984-ABAD-44D8B8864130}" destId="{76B5C647-6479-4AB3-8310-67DF63833C20}" srcOrd="0" destOrd="0" presId="urn:microsoft.com/office/officeart/2005/8/layout/radial6"/>
    <dgm:cxn modelId="{A324BC1A-2469-4D39-9C80-9981511D53F1}" type="presOf" srcId="{A8E733FD-9223-4396-A84A-635251A8A4CF}" destId="{09B3CF6F-FAC3-4CA9-A3FC-6E311EC14A45}" srcOrd="0" destOrd="0" presId="urn:microsoft.com/office/officeart/2005/8/layout/radial6"/>
    <dgm:cxn modelId="{F5889437-5125-4245-B6A7-17E2EBBB0A1D}" srcId="{E90B4C8D-6ADB-4DDC-BED0-83E896A67EA5}" destId="{27C8A298-581C-48D0-B297-988A73240982}" srcOrd="2" destOrd="0" parTransId="{62C6D350-E6A6-4B0E-BEB1-0C162151735F}" sibTransId="{7FE634F1-5DB1-4A61-BDB0-6465783BA5F8}"/>
    <dgm:cxn modelId="{28634649-7A92-4389-8ADF-D20CF6F08D40}" type="presOf" srcId="{79A6B109-2325-47C3-B7BC-3CDCF1E7B4B0}" destId="{16149DF2-4A82-4B60-BF1D-E9DE2527C2F5}" srcOrd="0" destOrd="0" presId="urn:microsoft.com/office/officeart/2005/8/layout/radial6"/>
    <dgm:cxn modelId="{31D87A50-21ED-4E13-B86E-1E2F9AAC07AE}" type="presOf" srcId="{704F9FC7-01A8-4328-B1F4-E0CB186A4E19}" destId="{EA0627DD-78DE-43C8-9919-5757AD6C7C49}" srcOrd="0" destOrd="0" presId="urn:microsoft.com/office/officeart/2005/8/layout/radial6"/>
    <dgm:cxn modelId="{75E86160-C1D0-4055-8B74-B813F86551DF}" srcId="{E90B4C8D-6ADB-4DDC-BED0-83E896A67EA5}" destId="{1149D209-ACAF-47C7-B6E8-40D53AE5B7C2}" srcOrd="5" destOrd="0" parTransId="{E3E2EF9E-687B-4B9B-A55A-D00DF112CAAA}" sibTransId="{F4885B69-187E-4CFC-A964-F6A676C506C7}"/>
    <dgm:cxn modelId="{7BBF8078-7B1F-44E8-B0C1-FC0F2D5942C8}" type="presOf" srcId="{7CE88CFA-08A6-4FC9-A7F1-93C9F5059FB6}" destId="{C70179C9-17D7-4288-9FC9-B75324F527E1}" srcOrd="0" destOrd="0" presId="urn:microsoft.com/office/officeart/2005/8/layout/radial6"/>
    <dgm:cxn modelId="{B597978D-AB47-4172-867A-4F2012457CE4}" srcId="{E90B4C8D-6ADB-4DDC-BED0-83E896A67EA5}" destId="{7CE88CFA-08A6-4FC9-A7F1-93C9F5059FB6}" srcOrd="4" destOrd="0" parTransId="{B88728E8-5042-42B4-8C22-A3D88BFFE1AF}" sibTransId="{B7515809-B28E-498B-A951-11CC0DB35F12}"/>
    <dgm:cxn modelId="{4D6FED8F-087B-4873-9C07-8AC4283CCE32}" type="presOf" srcId="{F4885B69-187E-4CFC-A964-F6A676C506C7}" destId="{3AF82536-92E8-4EDA-811E-04D2EC3B209F}" srcOrd="0" destOrd="0" presId="urn:microsoft.com/office/officeart/2005/8/layout/radial6"/>
    <dgm:cxn modelId="{C29F9199-13D9-4C50-BAFB-43DFDD55F1D9}" srcId="{E90B4C8D-6ADB-4DDC-BED0-83E896A67EA5}" destId="{AAD3CDFF-489C-4D15-8D2D-92362175C8E8}" srcOrd="1" destOrd="0" parTransId="{286905FF-9B70-4E0A-8476-94D3A6F856EA}" sibTransId="{E325859B-FF36-4984-ABAD-44D8B8864130}"/>
    <dgm:cxn modelId="{47A6AC9C-0FEC-4243-A77D-88591C7F3A8D}" type="presOf" srcId="{E90B4C8D-6ADB-4DDC-BED0-83E896A67EA5}" destId="{ADF9899D-6B95-4B9E-AEA9-66929BBAE85A}" srcOrd="0" destOrd="0" presId="urn:microsoft.com/office/officeart/2005/8/layout/radial6"/>
    <dgm:cxn modelId="{CA061D9F-6015-4D23-925E-4F1BF7F0AE8B}" type="presOf" srcId="{27C8A298-581C-48D0-B297-988A73240982}" destId="{75F5A56F-1638-41EF-AD5B-9F933D9CAE54}" srcOrd="0" destOrd="0" presId="urn:microsoft.com/office/officeart/2005/8/layout/radial6"/>
    <dgm:cxn modelId="{66DBE2B7-8D94-4033-A8D1-7B8B25E2C5FE}" type="presOf" srcId="{B7515809-B28E-498B-A951-11CC0DB35F12}" destId="{EA337121-D17C-49DE-938B-B4CCE6C0743C}" srcOrd="0" destOrd="0" presId="urn:microsoft.com/office/officeart/2005/8/layout/radial6"/>
    <dgm:cxn modelId="{6F2186BF-DA63-4D07-8256-B717E4F9BE1E}" type="presOf" srcId="{E37AE2CB-FA81-48C0-B875-658060291B67}" destId="{59D2B763-3E20-4C15-BFE3-F6E943820C28}" srcOrd="0" destOrd="0" presId="urn:microsoft.com/office/officeart/2005/8/layout/radial6"/>
    <dgm:cxn modelId="{56ABB4CC-4AC7-4DD1-8F86-3342F69C087E}" type="presOf" srcId="{1149D209-ACAF-47C7-B6E8-40D53AE5B7C2}" destId="{CB8AC012-0655-4DA8-B93E-8CCB0F16287C}" srcOrd="0" destOrd="0" presId="urn:microsoft.com/office/officeart/2005/8/layout/radial6"/>
    <dgm:cxn modelId="{09987DCE-EEA9-40D2-8AA2-91998AE30105}" srcId="{E90B4C8D-6ADB-4DDC-BED0-83E896A67EA5}" destId="{A8E733FD-9223-4396-A84A-635251A8A4CF}" srcOrd="0" destOrd="0" parTransId="{8261038A-A42A-4C77-B2BE-D03D625BF7F3}" sibTransId="{A383DAA8-C4BC-4B56-A6DF-D99A27BE4FBE}"/>
    <dgm:cxn modelId="{D3EB58DD-2CFD-4F53-B580-E44458686379}" type="presOf" srcId="{AAD3CDFF-489C-4D15-8D2D-92362175C8E8}" destId="{E52DF527-F9D0-4A88-A720-F8648F48979E}" srcOrd="0" destOrd="0" presId="urn:microsoft.com/office/officeart/2005/8/layout/radial6"/>
    <dgm:cxn modelId="{2662E7E8-AA97-4203-8A99-4C1EEFEC3F15}" type="presOf" srcId="{A383DAA8-C4BC-4B56-A6DF-D99A27BE4FBE}" destId="{D222B7D3-430A-4B8D-A59C-4D963AFBECA2}" srcOrd="0" destOrd="0" presId="urn:microsoft.com/office/officeart/2005/8/layout/radial6"/>
    <dgm:cxn modelId="{FB45A7F4-3475-43D1-8D60-2A22B2642255}" srcId="{704F9FC7-01A8-4328-B1F4-E0CB186A4E19}" destId="{E90B4C8D-6ADB-4DDC-BED0-83E896A67EA5}" srcOrd="0" destOrd="0" parTransId="{1F2821DB-7273-4F9C-A4EE-936B85FF20E2}" sibTransId="{2324A9A4-50A3-4540-9FAC-66C3F8570490}"/>
    <dgm:cxn modelId="{8E8C5D3F-8A13-4D80-9D65-677DF760F557}" type="presParOf" srcId="{EA0627DD-78DE-43C8-9919-5757AD6C7C49}" destId="{ADF9899D-6B95-4B9E-AEA9-66929BBAE85A}" srcOrd="0" destOrd="0" presId="urn:microsoft.com/office/officeart/2005/8/layout/radial6"/>
    <dgm:cxn modelId="{BCD3FD17-4CB3-4931-9F1F-3A11924FAD3E}" type="presParOf" srcId="{EA0627DD-78DE-43C8-9919-5757AD6C7C49}" destId="{09B3CF6F-FAC3-4CA9-A3FC-6E311EC14A45}" srcOrd="1" destOrd="0" presId="urn:microsoft.com/office/officeart/2005/8/layout/radial6"/>
    <dgm:cxn modelId="{D3CF1191-B55E-4BD4-9411-4C8D0AE5B993}" type="presParOf" srcId="{EA0627DD-78DE-43C8-9919-5757AD6C7C49}" destId="{AD119873-D48E-4A88-9BA5-0E12F66B1FB6}" srcOrd="2" destOrd="0" presId="urn:microsoft.com/office/officeart/2005/8/layout/radial6"/>
    <dgm:cxn modelId="{BDD8341D-6FC9-46E3-85D7-3EEAD2DF01F9}" type="presParOf" srcId="{EA0627DD-78DE-43C8-9919-5757AD6C7C49}" destId="{D222B7D3-430A-4B8D-A59C-4D963AFBECA2}" srcOrd="3" destOrd="0" presId="urn:microsoft.com/office/officeart/2005/8/layout/radial6"/>
    <dgm:cxn modelId="{943ADF06-22D5-4F5D-82B0-5F9BEEFD64B7}" type="presParOf" srcId="{EA0627DD-78DE-43C8-9919-5757AD6C7C49}" destId="{E52DF527-F9D0-4A88-A720-F8648F48979E}" srcOrd="4" destOrd="0" presId="urn:microsoft.com/office/officeart/2005/8/layout/radial6"/>
    <dgm:cxn modelId="{8A061DBD-1570-4F10-A43C-30717311E8AB}" type="presParOf" srcId="{EA0627DD-78DE-43C8-9919-5757AD6C7C49}" destId="{6D6B14D1-E8D8-4BEA-8847-B1981DE06C59}" srcOrd="5" destOrd="0" presId="urn:microsoft.com/office/officeart/2005/8/layout/radial6"/>
    <dgm:cxn modelId="{EACF4631-6648-48C1-BE5E-212C2A5A7C97}" type="presParOf" srcId="{EA0627DD-78DE-43C8-9919-5757AD6C7C49}" destId="{76B5C647-6479-4AB3-8310-67DF63833C20}" srcOrd="6" destOrd="0" presId="urn:microsoft.com/office/officeart/2005/8/layout/radial6"/>
    <dgm:cxn modelId="{E495942C-08DA-4981-8E45-745B119115BA}" type="presParOf" srcId="{EA0627DD-78DE-43C8-9919-5757AD6C7C49}" destId="{75F5A56F-1638-41EF-AD5B-9F933D9CAE54}" srcOrd="7" destOrd="0" presId="urn:microsoft.com/office/officeart/2005/8/layout/radial6"/>
    <dgm:cxn modelId="{795AA8F5-B240-4827-8A72-C343702DD394}" type="presParOf" srcId="{EA0627DD-78DE-43C8-9919-5757AD6C7C49}" destId="{E2AE67EF-7788-4212-A608-6B5319D39B1F}" srcOrd="8" destOrd="0" presId="urn:microsoft.com/office/officeart/2005/8/layout/radial6"/>
    <dgm:cxn modelId="{D069C060-449A-4423-833B-ABD001738E0F}" type="presParOf" srcId="{EA0627DD-78DE-43C8-9919-5757AD6C7C49}" destId="{47633FCC-853E-439A-80C7-D5B77991915C}" srcOrd="9" destOrd="0" presId="urn:microsoft.com/office/officeart/2005/8/layout/radial6"/>
    <dgm:cxn modelId="{88530FAE-152F-454C-A8FA-EA87EA784289}" type="presParOf" srcId="{EA0627DD-78DE-43C8-9919-5757AD6C7C49}" destId="{16149DF2-4A82-4B60-BF1D-E9DE2527C2F5}" srcOrd="10" destOrd="0" presId="urn:microsoft.com/office/officeart/2005/8/layout/radial6"/>
    <dgm:cxn modelId="{CA4A9838-2CE2-47D5-B870-4253D50300D7}" type="presParOf" srcId="{EA0627DD-78DE-43C8-9919-5757AD6C7C49}" destId="{ED002200-958D-40FB-80FA-4C0CCA87060D}" srcOrd="11" destOrd="0" presId="urn:microsoft.com/office/officeart/2005/8/layout/radial6"/>
    <dgm:cxn modelId="{C78F831C-E59A-40F8-B22A-B5F10E80B5EE}" type="presParOf" srcId="{EA0627DD-78DE-43C8-9919-5757AD6C7C49}" destId="{59D2B763-3E20-4C15-BFE3-F6E943820C28}" srcOrd="12" destOrd="0" presId="urn:microsoft.com/office/officeart/2005/8/layout/radial6"/>
    <dgm:cxn modelId="{8776E46E-4D5D-4D9C-8454-8C45494564F8}" type="presParOf" srcId="{EA0627DD-78DE-43C8-9919-5757AD6C7C49}" destId="{C70179C9-17D7-4288-9FC9-B75324F527E1}" srcOrd="13" destOrd="0" presId="urn:microsoft.com/office/officeart/2005/8/layout/radial6"/>
    <dgm:cxn modelId="{9B2EE7DE-6C12-47BB-9DE5-9E40E807F858}" type="presParOf" srcId="{EA0627DD-78DE-43C8-9919-5757AD6C7C49}" destId="{0DF8B07D-78BF-4FD0-AC50-555ED2636935}" srcOrd="14" destOrd="0" presId="urn:microsoft.com/office/officeart/2005/8/layout/radial6"/>
    <dgm:cxn modelId="{309074D6-ED53-41FC-99AF-626F37D0AB04}" type="presParOf" srcId="{EA0627DD-78DE-43C8-9919-5757AD6C7C49}" destId="{EA337121-D17C-49DE-938B-B4CCE6C0743C}" srcOrd="15" destOrd="0" presId="urn:microsoft.com/office/officeart/2005/8/layout/radial6"/>
    <dgm:cxn modelId="{19397FB0-FCD5-4D45-A1A7-9DBF643B0389}" type="presParOf" srcId="{EA0627DD-78DE-43C8-9919-5757AD6C7C49}" destId="{CB8AC012-0655-4DA8-B93E-8CCB0F16287C}" srcOrd="16" destOrd="0" presId="urn:microsoft.com/office/officeart/2005/8/layout/radial6"/>
    <dgm:cxn modelId="{C481131A-2745-49C5-983C-8C5684D6B24D}" type="presParOf" srcId="{EA0627DD-78DE-43C8-9919-5757AD6C7C49}" destId="{6EFD0771-DEE7-485E-8C69-D364FD5EF3B6}" srcOrd="17" destOrd="0" presId="urn:microsoft.com/office/officeart/2005/8/layout/radial6"/>
    <dgm:cxn modelId="{9D868975-DBFC-43D3-81D9-4E718C066717}" type="presParOf" srcId="{EA0627DD-78DE-43C8-9919-5757AD6C7C49}" destId="{3AF82536-92E8-4EDA-811E-04D2EC3B209F}" srcOrd="18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4F9FC7-01A8-4328-B1F4-E0CB186A4E19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90B4C8D-6ADB-4DDC-BED0-83E896A67EA5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bg1">
              <a:lumMod val="50000"/>
            </a:schemeClr>
          </a:solidFill>
        </a:ln>
        <a:effectLst/>
      </dgm:spPr>
      <dgm:t>
        <a:bodyPr anchor="ctr" anchorCtr="0"/>
        <a:lstStyle/>
        <a:p>
          <a:r>
            <a:rPr lang="de-DE" sz="2000" b="1" dirty="0">
              <a:solidFill>
                <a:schemeClr val="tx1"/>
              </a:solidFill>
              <a:latin typeface="Century Gothic" panose="020B0502020202020204" pitchFamily="34" charset="0"/>
            </a:rPr>
            <a:t>Informationen</a:t>
          </a:r>
        </a:p>
      </dgm:t>
    </dgm:pt>
    <dgm:pt modelId="{1F2821DB-7273-4F9C-A4EE-936B85FF20E2}" type="parTrans" cxnId="{FB45A7F4-3475-43D1-8D60-2A22B2642255}">
      <dgm:prSet/>
      <dgm:spPr/>
      <dgm:t>
        <a:bodyPr/>
        <a:lstStyle/>
        <a:p>
          <a:endParaRPr lang="de-DE"/>
        </a:p>
      </dgm:t>
    </dgm:pt>
    <dgm:pt modelId="{2324A9A4-50A3-4540-9FAC-66C3F8570490}" type="sibTrans" cxnId="{FB45A7F4-3475-43D1-8D60-2A22B2642255}">
      <dgm:prSet/>
      <dgm:spPr/>
      <dgm:t>
        <a:bodyPr/>
        <a:lstStyle/>
        <a:p>
          <a:endParaRPr lang="de-DE"/>
        </a:p>
      </dgm:t>
    </dgm:pt>
    <dgm:pt modelId="{A8E733FD-9223-4396-A84A-635251A8A4CF}">
      <dgm:prSet phldrT="[Text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pPr algn="ctr"/>
          <a:r>
            <a:rPr lang="de-DE" sz="1400" dirty="0">
              <a:solidFill>
                <a:schemeClr val="tx1"/>
              </a:solidFill>
              <a:latin typeface="Century Gothic" panose="020B0502020202020204" pitchFamily="34" charset="0"/>
            </a:rPr>
            <a:t> </a:t>
          </a:r>
          <a:r>
            <a:rPr lang="de-DE" sz="1400" b="1" dirty="0">
              <a:solidFill>
                <a:schemeClr val="tx1"/>
              </a:solidFill>
              <a:latin typeface="Century Gothic" panose="020B0502020202020204" pitchFamily="34" charset="0"/>
            </a:rPr>
            <a:t>Kirchliche Trägerschaft</a:t>
          </a:r>
        </a:p>
      </dgm:t>
    </dgm:pt>
    <dgm:pt modelId="{8261038A-A42A-4C77-B2BE-D03D625BF7F3}" type="parTrans" cxnId="{09987DCE-EEA9-40D2-8AA2-91998AE30105}">
      <dgm:prSet/>
      <dgm:spPr/>
      <dgm:t>
        <a:bodyPr/>
        <a:lstStyle/>
        <a:p>
          <a:endParaRPr lang="de-DE"/>
        </a:p>
      </dgm:t>
    </dgm:pt>
    <dgm:pt modelId="{A383DAA8-C4BC-4B56-A6DF-D99A27BE4FBE}" type="sibTrans" cxnId="{09987DCE-EEA9-40D2-8AA2-91998AE30105}">
      <dgm:prSet/>
      <dgm:spPr>
        <a:solidFill>
          <a:srgbClr val="0070C0"/>
        </a:solidFill>
        <a:ln>
          <a:noFill/>
        </a:ln>
      </dgm:spPr>
      <dgm:t>
        <a:bodyPr/>
        <a:lstStyle/>
        <a:p>
          <a:endParaRPr lang="de-DE"/>
        </a:p>
      </dgm:t>
    </dgm:pt>
    <dgm:pt modelId="{AAD3CDFF-489C-4D15-8D2D-92362175C8E8}">
      <dgm:prSet phldrT="[Text]" custT="1"/>
      <dgm:spPr>
        <a:solidFill>
          <a:schemeClr val="bg1"/>
        </a:solidFill>
        <a:ln w="57150">
          <a:solidFill>
            <a:srgbClr val="92D050"/>
          </a:solidFill>
        </a:ln>
      </dgm:spPr>
      <dgm:t>
        <a:bodyPr/>
        <a:lstStyle/>
        <a:p>
          <a:pPr algn="ctr"/>
          <a:r>
            <a:rPr lang="de-DE" sz="1400" b="1" dirty="0">
              <a:solidFill>
                <a:schemeClr val="tx1"/>
              </a:solidFill>
              <a:latin typeface="Century Gothic" panose="020B0502020202020204" pitchFamily="34" charset="0"/>
            </a:rPr>
            <a:t>Parallele Mono-edukation</a:t>
          </a:r>
        </a:p>
      </dgm:t>
    </dgm:pt>
    <dgm:pt modelId="{286905FF-9B70-4E0A-8476-94D3A6F856EA}" type="parTrans" cxnId="{C29F9199-13D9-4C50-BAFB-43DFDD55F1D9}">
      <dgm:prSet/>
      <dgm:spPr/>
      <dgm:t>
        <a:bodyPr/>
        <a:lstStyle/>
        <a:p>
          <a:endParaRPr lang="de-DE"/>
        </a:p>
      </dgm:t>
    </dgm:pt>
    <dgm:pt modelId="{E325859B-FF36-4984-ABAD-44D8B8864130}" type="sibTrans" cxnId="{C29F9199-13D9-4C50-BAFB-43DFDD55F1D9}">
      <dgm:prSet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endParaRPr lang="de-DE"/>
        </a:p>
      </dgm:t>
    </dgm:pt>
    <dgm:pt modelId="{27C8A298-581C-48D0-B297-988A73240982}">
      <dgm:prSet phldrT="[Text]" custT="1"/>
      <dgm:spPr>
        <a:solidFill>
          <a:schemeClr val="bg1"/>
        </a:solidFill>
        <a:ln>
          <a:solidFill>
            <a:srgbClr val="7030A0"/>
          </a:solidFill>
        </a:ln>
      </dgm:spPr>
      <dgm:t>
        <a:bodyPr/>
        <a:lstStyle/>
        <a:p>
          <a:r>
            <a:rPr lang="de-DE" sz="1800" b="1" cap="none" spc="0" dirty="0">
              <a:ln w="0"/>
              <a:solidFill>
                <a:schemeClr val="tx1"/>
              </a:solidFill>
              <a:effectLst/>
              <a:latin typeface="Century Gothic" panose="020B0502020202020204" pitchFamily="34" charset="0"/>
            </a:rPr>
            <a:t>Schulzeit</a:t>
          </a:r>
        </a:p>
      </dgm:t>
    </dgm:pt>
    <dgm:pt modelId="{62C6D350-E6A6-4B0E-BEB1-0C162151735F}" type="parTrans" cxnId="{F5889437-5125-4245-B6A7-17E2EBBB0A1D}">
      <dgm:prSet/>
      <dgm:spPr/>
      <dgm:t>
        <a:bodyPr/>
        <a:lstStyle/>
        <a:p>
          <a:endParaRPr lang="de-DE"/>
        </a:p>
      </dgm:t>
    </dgm:pt>
    <dgm:pt modelId="{7FE634F1-5DB1-4A61-BDB0-6465783BA5F8}" type="sibTrans" cxnId="{F5889437-5125-4245-B6A7-17E2EBBB0A1D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79A6B109-2325-47C3-B7BC-3CDCF1E7B4B0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de-DE" sz="1600" b="1" dirty="0">
              <a:solidFill>
                <a:schemeClr val="tx1"/>
              </a:solidFill>
              <a:latin typeface="Century Gothic" panose="020B0502020202020204" pitchFamily="34" charset="0"/>
            </a:rPr>
            <a:t>Förderung</a:t>
          </a:r>
        </a:p>
      </dgm:t>
    </dgm:pt>
    <dgm:pt modelId="{237AF457-4D42-458C-8F4F-986D1FD001D0}" type="parTrans" cxnId="{4A00160F-6380-473E-96EF-DEADAC6F81F9}">
      <dgm:prSet/>
      <dgm:spPr/>
      <dgm:t>
        <a:bodyPr/>
        <a:lstStyle/>
        <a:p>
          <a:endParaRPr lang="de-DE"/>
        </a:p>
      </dgm:t>
    </dgm:pt>
    <dgm:pt modelId="{E37AE2CB-FA81-48C0-B875-658060291B67}" type="sibTrans" cxnId="{4A00160F-6380-473E-96EF-DEADAC6F81F9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7CE88CFA-08A6-4FC9-A7F1-93C9F5059FB6}">
      <dgm:prSet custT="1"/>
      <dgm:spPr>
        <a:solidFill>
          <a:schemeClr val="bg1"/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de-DE" sz="1800" b="1" dirty="0">
              <a:solidFill>
                <a:schemeClr val="tx1"/>
              </a:solidFill>
              <a:latin typeface="Century Gothic" panose="020B0502020202020204" pitchFamily="34" charset="0"/>
            </a:rPr>
            <a:t>Weitere</a:t>
          </a:r>
        </a:p>
        <a:p>
          <a:r>
            <a:rPr lang="de-DE" sz="1800" b="1" dirty="0">
              <a:solidFill>
                <a:schemeClr val="tx1"/>
              </a:solidFill>
              <a:latin typeface="Century Gothic" panose="020B0502020202020204" pitchFamily="34" charset="0"/>
            </a:rPr>
            <a:t>Angebote</a:t>
          </a:r>
        </a:p>
      </dgm:t>
    </dgm:pt>
    <dgm:pt modelId="{B88728E8-5042-42B4-8C22-A3D88BFFE1AF}" type="parTrans" cxnId="{B597978D-AB47-4172-867A-4F2012457CE4}">
      <dgm:prSet/>
      <dgm:spPr/>
      <dgm:t>
        <a:bodyPr/>
        <a:lstStyle/>
        <a:p>
          <a:endParaRPr lang="de-DE"/>
        </a:p>
      </dgm:t>
    </dgm:pt>
    <dgm:pt modelId="{B7515809-B28E-498B-A951-11CC0DB35F12}" type="sibTrans" cxnId="{B597978D-AB47-4172-867A-4F2012457CE4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1149D209-ACAF-47C7-B6E8-40D53AE5B7C2}">
      <dgm:prSet custT="1"/>
      <dgm:spPr>
        <a:solidFill>
          <a:schemeClr val="bg1"/>
        </a:solidFill>
        <a:ln>
          <a:solidFill>
            <a:srgbClr val="FF0000"/>
          </a:solidFill>
        </a:ln>
      </dgm:spPr>
      <dgm:t>
        <a:bodyPr/>
        <a:lstStyle/>
        <a:p>
          <a:r>
            <a:rPr lang="de-DE" sz="1500" b="1" dirty="0">
              <a:solidFill>
                <a:schemeClr val="tx1"/>
              </a:solidFill>
              <a:latin typeface="Century Gothic" panose="020B0502020202020204" pitchFamily="34" charset="0"/>
            </a:rPr>
            <a:t>Anmeldung</a:t>
          </a:r>
        </a:p>
        <a:p>
          <a:r>
            <a:rPr lang="de-DE" sz="1500" b="1" dirty="0">
              <a:solidFill>
                <a:schemeClr val="tx1"/>
              </a:solidFill>
              <a:latin typeface="Century Gothic" panose="020B0502020202020204" pitchFamily="34" charset="0"/>
            </a:rPr>
            <a:t>2020/21</a:t>
          </a:r>
        </a:p>
      </dgm:t>
    </dgm:pt>
    <dgm:pt modelId="{E3E2EF9E-687B-4B9B-A55A-D00DF112CAAA}" type="parTrans" cxnId="{75E86160-C1D0-4055-8B74-B813F86551DF}">
      <dgm:prSet/>
      <dgm:spPr/>
      <dgm:t>
        <a:bodyPr/>
        <a:lstStyle/>
        <a:p>
          <a:endParaRPr lang="de-DE"/>
        </a:p>
      </dgm:t>
    </dgm:pt>
    <dgm:pt modelId="{F4885B69-187E-4CFC-A964-F6A676C506C7}" type="sibTrans" cxnId="{75E86160-C1D0-4055-8B74-B813F86551DF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EA0627DD-78DE-43C8-9919-5757AD6C7C49}" type="pres">
      <dgm:prSet presAssocID="{704F9FC7-01A8-4328-B1F4-E0CB186A4E1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DF9899D-6B95-4B9E-AEA9-66929BBAE85A}" type="pres">
      <dgm:prSet presAssocID="{E90B4C8D-6ADB-4DDC-BED0-83E896A67EA5}" presName="centerShape" presStyleLbl="node0" presStyleIdx="0" presStyleCnt="1" custScaleX="120831" custScaleY="112322"/>
      <dgm:spPr/>
    </dgm:pt>
    <dgm:pt modelId="{09B3CF6F-FAC3-4CA9-A3FC-6E311EC14A45}" type="pres">
      <dgm:prSet presAssocID="{A8E733FD-9223-4396-A84A-635251A8A4CF}" presName="node" presStyleLbl="node1" presStyleIdx="0" presStyleCnt="6" custScaleX="111836" custScaleY="111836">
        <dgm:presLayoutVars>
          <dgm:bulletEnabled val="1"/>
        </dgm:presLayoutVars>
      </dgm:prSet>
      <dgm:spPr/>
    </dgm:pt>
    <dgm:pt modelId="{AD119873-D48E-4A88-9BA5-0E12F66B1FB6}" type="pres">
      <dgm:prSet presAssocID="{A8E733FD-9223-4396-A84A-635251A8A4CF}" presName="dummy" presStyleCnt="0"/>
      <dgm:spPr/>
    </dgm:pt>
    <dgm:pt modelId="{D222B7D3-430A-4B8D-A59C-4D963AFBECA2}" type="pres">
      <dgm:prSet presAssocID="{A383DAA8-C4BC-4B56-A6DF-D99A27BE4FBE}" presName="sibTrans" presStyleLbl="sibTrans2D1" presStyleIdx="0" presStyleCnt="6"/>
      <dgm:spPr/>
    </dgm:pt>
    <dgm:pt modelId="{E52DF527-F9D0-4A88-A720-F8648F48979E}" type="pres">
      <dgm:prSet presAssocID="{AAD3CDFF-489C-4D15-8D2D-92362175C8E8}" presName="node" presStyleLbl="node1" presStyleIdx="1" presStyleCnt="6" custScaleX="111836" custScaleY="111836">
        <dgm:presLayoutVars>
          <dgm:bulletEnabled val="1"/>
        </dgm:presLayoutVars>
      </dgm:prSet>
      <dgm:spPr/>
    </dgm:pt>
    <dgm:pt modelId="{6D6B14D1-E8D8-4BEA-8847-B1981DE06C59}" type="pres">
      <dgm:prSet presAssocID="{AAD3CDFF-489C-4D15-8D2D-92362175C8E8}" presName="dummy" presStyleCnt="0"/>
      <dgm:spPr/>
    </dgm:pt>
    <dgm:pt modelId="{76B5C647-6479-4AB3-8310-67DF63833C20}" type="pres">
      <dgm:prSet presAssocID="{E325859B-FF36-4984-ABAD-44D8B8864130}" presName="sibTrans" presStyleLbl="sibTrans2D1" presStyleIdx="1" presStyleCnt="6"/>
      <dgm:spPr/>
    </dgm:pt>
    <dgm:pt modelId="{75F5A56F-1638-41EF-AD5B-9F933D9CAE54}" type="pres">
      <dgm:prSet presAssocID="{27C8A298-581C-48D0-B297-988A73240982}" presName="node" presStyleLbl="node1" presStyleIdx="2" presStyleCnt="6" custScaleX="111836" custScaleY="111836">
        <dgm:presLayoutVars>
          <dgm:bulletEnabled val="1"/>
        </dgm:presLayoutVars>
      </dgm:prSet>
      <dgm:spPr/>
    </dgm:pt>
    <dgm:pt modelId="{E2AE67EF-7788-4212-A608-6B5319D39B1F}" type="pres">
      <dgm:prSet presAssocID="{27C8A298-581C-48D0-B297-988A73240982}" presName="dummy" presStyleCnt="0"/>
      <dgm:spPr/>
    </dgm:pt>
    <dgm:pt modelId="{47633FCC-853E-439A-80C7-D5B77991915C}" type="pres">
      <dgm:prSet presAssocID="{7FE634F1-5DB1-4A61-BDB0-6465783BA5F8}" presName="sibTrans" presStyleLbl="sibTrans2D1" presStyleIdx="2" presStyleCnt="6" custLinFactNeighborX="307" custLinFactNeighborY="-614"/>
      <dgm:spPr/>
    </dgm:pt>
    <dgm:pt modelId="{16149DF2-4A82-4B60-BF1D-E9DE2527C2F5}" type="pres">
      <dgm:prSet presAssocID="{79A6B109-2325-47C3-B7BC-3CDCF1E7B4B0}" presName="node" presStyleLbl="node1" presStyleIdx="3" presStyleCnt="6" custScaleX="111836" custScaleY="111836" custRadScaleRad="98172" custRadScaleInc="1816">
        <dgm:presLayoutVars>
          <dgm:bulletEnabled val="1"/>
        </dgm:presLayoutVars>
      </dgm:prSet>
      <dgm:spPr/>
    </dgm:pt>
    <dgm:pt modelId="{ED002200-958D-40FB-80FA-4C0CCA87060D}" type="pres">
      <dgm:prSet presAssocID="{79A6B109-2325-47C3-B7BC-3CDCF1E7B4B0}" presName="dummy" presStyleCnt="0"/>
      <dgm:spPr/>
    </dgm:pt>
    <dgm:pt modelId="{59D2B763-3E20-4C15-BFE3-F6E943820C28}" type="pres">
      <dgm:prSet presAssocID="{E37AE2CB-FA81-48C0-B875-658060291B67}" presName="sibTrans" presStyleLbl="sibTrans2D1" presStyleIdx="3" presStyleCnt="6"/>
      <dgm:spPr/>
    </dgm:pt>
    <dgm:pt modelId="{C70179C9-17D7-4288-9FC9-B75324F527E1}" type="pres">
      <dgm:prSet presAssocID="{7CE88CFA-08A6-4FC9-A7F1-93C9F5059FB6}" presName="node" presStyleLbl="node1" presStyleIdx="4" presStyleCnt="6" custScaleX="111836" custScaleY="111836">
        <dgm:presLayoutVars>
          <dgm:bulletEnabled val="1"/>
        </dgm:presLayoutVars>
      </dgm:prSet>
      <dgm:spPr/>
    </dgm:pt>
    <dgm:pt modelId="{0DF8B07D-78BF-4FD0-AC50-555ED2636935}" type="pres">
      <dgm:prSet presAssocID="{7CE88CFA-08A6-4FC9-A7F1-93C9F5059FB6}" presName="dummy" presStyleCnt="0"/>
      <dgm:spPr/>
    </dgm:pt>
    <dgm:pt modelId="{EA337121-D17C-49DE-938B-B4CCE6C0743C}" type="pres">
      <dgm:prSet presAssocID="{B7515809-B28E-498B-A951-11CC0DB35F12}" presName="sibTrans" presStyleLbl="sibTrans2D1" presStyleIdx="4" presStyleCnt="6"/>
      <dgm:spPr/>
    </dgm:pt>
    <dgm:pt modelId="{CB8AC012-0655-4DA8-B93E-8CCB0F16287C}" type="pres">
      <dgm:prSet presAssocID="{1149D209-ACAF-47C7-B6E8-40D53AE5B7C2}" presName="node" presStyleLbl="node1" presStyleIdx="5" presStyleCnt="6" custScaleX="111836" custScaleY="111836" custRadScaleRad="100544" custRadScaleInc="3907">
        <dgm:presLayoutVars>
          <dgm:bulletEnabled val="1"/>
        </dgm:presLayoutVars>
      </dgm:prSet>
      <dgm:spPr/>
    </dgm:pt>
    <dgm:pt modelId="{6EFD0771-DEE7-485E-8C69-D364FD5EF3B6}" type="pres">
      <dgm:prSet presAssocID="{1149D209-ACAF-47C7-B6E8-40D53AE5B7C2}" presName="dummy" presStyleCnt="0"/>
      <dgm:spPr/>
    </dgm:pt>
    <dgm:pt modelId="{3AF82536-92E8-4EDA-811E-04D2EC3B209F}" type="pres">
      <dgm:prSet presAssocID="{F4885B69-187E-4CFC-A964-F6A676C506C7}" presName="sibTrans" presStyleLbl="sibTrans2D1" presStyleIdx="5" presStyleCnt="6" custLinFactNeighborX="154" custLinFactNeighborY="-461"/>
      <dgm:spPr/>
    </dgm:pt>
  </dgm:ptLst>
  <dgm:cxnLst>
    <dgm:cxn modelId="{AA0D4D0D-F036-471B-A9F0-6A242BD8C8A0}" type="presOf" srcId="{AAD3CDFF-489C-4D15-8D2D-92362175C8E8}" destId="{E52DF527-F9D0-4A88-A720-F8648F48979E}" srcOrd="0" destOrd="0" presId="urn:microsoft.com/office/officeart/2005/8/layout/radial6"/>
    <dgm:cxn modelId="{4A00160F-6380-473E-96EF-DEADAC6F81F9}" srcId="{E90B4C8D-6ADB-4DDC-BED0-83E896A67EA5}" destId="{79A6B109-2325-47C3-B7BC-3CDCF1E7B4B0}" srcOrd="3" destOrd="0" parTransId="{237AF457-4D42-458C-8F4F-986D1FD001D0}" sibTransId="{E37AE2CB-FA81-48C0-B875-658060291B67}"/>
    <dgm:cxn modelId="{8B207E1C-319A-43E4-A375-B1CC8E03DDE4}" type="presOf" srcId="{E90B4C8D-6ADB-4DDC-BED0-83E896A67EA5}" destId="{ADF9899D-6B95-4B9E-AEA9-66929BBAE85A}" srcOrd="0" destOrd="0" presId="urn:microsoft.com/office/officeart/2005/8/layout/radial6"/>
    <dgm:cxn modelId="{5C8FBC2A-C02A-4CE8-8254-EB9ED659117A}" type="presOf" srcId="{7FE634F1-5DB1-4A61-BDB0-6465783BA5F8}" destId="{47633FCC-853E-439A-80C7-D5B77991915C}" srcOrd="0" destOrd="0" presId="urn:microsoft.com/office/officeart/2005/8/layout/radial6"/>
    <dgm:cxn modelId="{F5889437-5125-4245-B6A7-17E2EBBB0A1D}" srcId="{E90B4C8D-6ADB-4DDC-BED0-83E896A67EA5}" destId="{27C8A298-581C-48D0-B297-988A73240982}" srcOrd="2" destOrd="0" parTransId="{62C6D350-E6A6-4B0E-BEB1-0C162151735F}" sibTransId="{7FE634F1-5DB1-4A61-BDB0-6465783BA5F8}"/>
    <dgm:cxn modelId="{0745603F-B3CC-412B-A03C-41B54466F3C1}" type="presOf" srcId="{A8E733FD-9223-4396-A84A-635251A8A4CF}" destId="{09B3CF6F-FAC3-4CA9-A3FC-6E311EC14A45}" srcOrd="0" destOrd="0" presId="urn:microsoft.com/office/officeart/2005/8/layout/radial6"/>
    <dgm:cxn modelId="{39B23741-AD8E-41A0-AD51-D9231512F512}" type="presOf" srcId="{F4885B69-187E-4CFC-A964-F6A676C506C7}" destId="{3AF82536-92E8-4EDA-811E-04D2EC3B209F}" srcOrd="0" destOrd="0" presId="urn:microsoft.com/office/officeart/2005/8/layout/radial6"/>
    <dgm:cxn modelId="{EBFFF947-57EF-472C-9174-CA3459805028}" type="presOf" srcId="{7CE88CFA-08A6-4FC9-A7F1-93C9F5059FB6}" destId="{C70179C9-17D7-4288-9FC9-B75324F527E1}" srcOrd="0" destOrd="0" presId="urn:microsoft.com/office/officeart/2005/8/layout/radial6"/>
    <dgm:cxn modelId="{66597F4F-4A04-43E6-A697-16A0B313F91A}" type="presOf" srcId="{1149D209-ACAF-47C7-B6E8-40D53AE5B7C2}" destId="{CB8AC012-0655-4DA8-B93E-8CCB0F16287C}" srcOrd="0" destOrd="0" presId="urn:microsoft.com/office/officeart/2005/8/layout/radial6"/>
    <dgm:cxn modelId="{4FC63160-2FED-42F6-871C-50FC1E51B289}" type="presOf" srcId="{B7515809-B28E-498B-A951-11CC0DB35F12}" destId="{EA337121-D17C-49DE-938B-B4CCE6C0743C}" srcOrd="0" destOrd="0" presId="urn:microsoft.com/office/officeart/2005/8/layout/radial6"/>
    <dgm:cxn modelId="{75E86160-C1D0-4055-8B74-B813F86551DF}" srcId="{E90B4C8D-6ADB-4DDC-BED0-83E896A67EA5}" destId="{1149D209-ACAF-47C7-B6E8-40D53AE5B7C2}" srcOrd="5" destOrd="0" parTransId="{E3E2EF9E-687B-4B9B-A55A-D00DF112CAAA}" sibTransId="{F4885B69-187E-4CFC-A964-F6A676C506C7}"/>
    <dgm:cxn modelId="{B3F14584-77AD-4452-A261-50F552D26A99}" type="presOf" srcId="{E37AE2CB-FA81-48C0-B875-658060291B67}" destId="{59D2B763-3E20-4C15-BFE3-F6E943820C28}" srcOrd="0" destOrd="0" presId="urn:microsoft.com/office/officeart/2005/8/layout/radial6"/>
    <dgm:cxn modelId="{F0BEB589-2E8B-4DA4-9418-E1DD2E8675C1}" type="presOf" srcId="{E325859B-FF36-4984-ABAD-44D8B8864130}" destId="{76B5C647-6479-4AB3-8310-67DF63833C20}" srcOrd="0" destOrd="0" presId="urn:microsoft.com/office/officeart/2005/8/layout/radial6"/>
    <dgm:cxn modelId="{B597978D-AB47-4172-867A-4F2012457CE4}" srcId="{E90B4C8D-6ADB-4DDC-BED0-83E896A67EA5}" destId="{7CE88CFA-08A6-4FC9-A7F1-93C9F5059FB6}" srcOrd="4" destOrd="0" parTransId="{B88728E8-5042-42B4-8C22-A3D88BFFE1AF}" sibTransId="{B7515809-B28E-498B-A951-11CC0DB35F12}"/>
    <dgm:cxn modelId="{C29F9199-13D9-4C50-BAFB-43DFDD55F1D9}" srcId="{E90B4C8D-6ADB-4DDC-BED0-83E896A67EA5}" destId="{AAD3CDFF-489C-4D15-8D2D-92362175C8E8}" srcOrd="1" destOrd="0" parTransId="{286905FF-9B70-4E0A-8476-94D3A6F856EA}" sibTransId="{E325859B-FF36-4984-ABAD-44D8B8864130}"/>
    <dgm:cxn modelId="{3AC2B49D-8B4E-48A5-998A-6EBF6550D5DF}" type="presOf" srcId="{79A6B109-2325-47C3-B7BC-3CDCF1E7B4B0}" destId="{16149DF2-4A82-4B60-BF1D-E9DE2527C2F5}" srcOrd="0" destOrd="0" presId="urn:microsoft.com/office/officeart/2005/8/layout/radial6"/>
    <dgm:cxn modelId="{F589ADAE-E146-4E73-AC2A-FC111459C328}" type="presOf" srcId="{704F9FC7-01A8-4328-B1F4-E0CB186A4E19}" destId="{EA0627DD-78DE-43C8-9919-5757AD6C7C49}" srcOrd="0" destOrd="0" presId="urn:microsoft.com/office/officeart/2005/8/layout/radial6"/>
    <dgm:cxn modelId="{09987DCE-EEA9-40D2-8AA2-91998AE30105}" srcId="{E90B4C8D-6ADB-4DDC-BED0-83E896A67EA5}" destId="{A8E733FD-9223-4396-A84A-635251A8A4CF}" srcOrd="0" destOrd="0" parTransId="{8261038A-A42A-4C77-B2BE-D03D625BF7F3}" sibTransId="{A383DAA8-C4BC-4B56-A6DF-D99A27BE4FBE}"/>
    <dgm:cxn modelId="{0986AFCF-639F-46EA-8CAB-888B9D85733F}" type="presOf" srcId="{A383DAA8-C4BC-4B56-A6DF-D99A27BE4FBE}" destId="{D222B7D3-430A-4B8D-A59C-4D963AFBECA2}" srcOrd="0" destOrd="0" presId="urn:microsoft.com/office/officeart/2005/8/layout/radial6"/>
    <dgm:cxn modelId="{9DAFD1DA-1B21-4759-BD93-E8B8978B5C8D}" type="presOf" srcId="{27C8A298-581C-48D0-B297-988A73240982}" destId="{75F5A56F-1638-41EF-AD5B-9F933D9CAE54}" srcOrd="0" destOrd="0" presId="urn:microsoft.com/office/officeart/2005/8/layout/radial6"/>
    <dgm:cxn modelId="{FB45A7F4-3475-43D1-8D60-2A22B2642255}" srcId="{704F9FC7-01A8-4328-B1F4-E0CB186A4E19}" destId="{E90B4C8D-6ADB-4DDC-BED0-83E896A67EA5}" srcOrd="0" destOrd="0" parTransId="{1F2821DB-7273-4F9C-A4EE-936B85FF20E2}" sibTransId="{2324A9A4-50A3-4540-9FAC-66C3F8570490}"/>
    <dgm:cxn modelId="{6ECC0B5C-EE86-478D-A656-D142423ACF54}" type="presParOf" srcId="{EA0627DD-78DE-43C8-9919-5757AD6C7C49}" destId="{ADF9899D-6B95-4B9E-AEA9-66929BBAE85A}" srcOrd="0" destOrd="0" presId="urn:microsoft.com/office/officeart/2005/8/layout/radial6"/>
    <dgm:cxn modelId="{77FA7693-87CF-47A3-BF3B-76A5C8D77DAF}" type="presParOf" srcId="{EA0627DD-78DE-43C8-9919-5757AD6C7C49}" destId="{09B3CF6F-FAC3-4CA9-A3FC-6E311EC14A45}" srcOrd="1" destOrd="0" presId="urn:microsoft.com/office/officeart/2005/8/layout/radial6"/>
    <dgm:cxn modelId="{03C920BA-C26A-41A8-80C1-BC52592B085C}" type="presParOf" srcId="{EA0627DD-78DE-43C8-9919-5757AD6C7C49}" destId="{AD119873-D48E-4A88-9BA5-0E12F66B1FB6}" srcOrd="2" destOrd="0" presId="urn:microsoft.com/office/officeart/2005/8/layout/radial6"/>
    <dgm:cxn modelId="{BAA68AE4-0606-4495-8FC5-0941ABD52968}" type="presParOf" srcId="{EA0627DD-78DE-43C8-9919-5757AD6C7C49}" destId="{D222B7D3-430A-4B8D-A59C-4D963AFBECA2}" srcOrd="3" destOrd="0" presId="urn:microsoft.com/office/officeart/2005/8/layout/radial6"/>
    <dgm:cxn modelId="{40443719-AAD8-4E7B-B3BD-039B37B74450}" type="presParOf" srcId="{EA0627DD-78DE-43C8-9919-5757AD6C7C49}" destId="{E52DF527-F9D0-4A88-A720-F8648F48979E}" srcOrd="4" destOrd="0" presId="urn:microsoft.com/office/officeart/2005/8/layout/radial6"/>
    <dgm:cxn modelId="{145629A8-CAE0-41FB-8EEC-874D22CA6D03}" type="presParOf" srcId="{EA0627DD-78DE-43C8-9919-5757AD6C7C49}" destId="{6D6B14D1-E8D8-4BEA-8847-B1981DE06C59}" srcOrd="5" destOrd="0" presId="urn:microsoft.com/office/officeart/2005/8/layout/radial6"/>
    <dgm:cxn modelId="{5DE43A27-A0F4-43BC-8A78-6ADD1550E756}" type="presParOf" srcId="{EA0627DD-78DE-43C8-9919-5757AD6C7C49}" destId="{76B5C647-6479-4AB3-8310-67DF63833C20}" srcOrd="6" destOrd="0" presId="urn:microsoft.com/office/officeart/2005/8/layout/radial6"/>
    <dgm:cxn modelId="{E2324AA3-30AD-4D1A-A5BB-18E5A0FF6D07}" type="presParOf" srcId="{EA0627DD-78DE-43C8-9919-5757AD6C7C49}" destId="{75F5A56F-1638-41EF-AD5B-9F933D9CAE54}" srcOrd="7" destOrd="0" presId="urn:microsoft.com/office/officeart/2005/8/layout/radial6"/>
    <dgm:cxn modelId="{AF115348-AC17-48D9-99C3-F2FF857D38AD}" type="presParOf" srcId="{EA0627DD-78DE-43C8-9919-5757AD6C7C49}" destId="{E2AE67EF-7788-4212-A608-6B5319D39B1F}" srcOrd="8" destOrd="0" presId="urn:microsoft.com/office/officeart/2005/8/layout/radial6"/>
    <dgm:cxn modelId="{4DB56A8B-C51D-4C26-BF05-643E860A34E3}" type="presParOf" srcId="{EA0627DD-78DE-43C8-9919-5757AD6C7C49}" destId="{47633FCC-853E-439A-80C7-D5B77991915C}" srcOrd="9" destOrd="0" presId="urn:microsoft.com/office/officeart/2005/8/layout/radial6"/>
    <dgm:cxn modelId="{4B8947EC-F489-4AF3-BD3B-D69F88178449}" type="presParOf" srcId="{EA0627DD-78DE-43C8-9919-5757AD6C7C49}" destId="{16149DF2-4A82-4B60-BF1D-E9DE2527C2F5}" srcOrd="10" destOrd="0" presId="urn:microsoft.com/office/officeart/2005/8/layout/radial6"/>
    <dgm:cxn modelId="{975AAC14-A493-462D-B2DF-F639ABD1F0D7}" type="presParOf" srcId="{EA0627DD-78DE-43C8-9919-5757AD6C7C49}" destId="{ED002200-958D-40FB-80FA-4C0CCA87060D}" srcOrd="11" destOrd="0" presId="urn:microsoft.com/office/officeart/2005/8/layout/radial6"/>
    <dgm:cxn modelId="{53E0E997-4608-4321-B271-226038CADBDC}" type="presParOf" srcId="{EA0627DD-78DE-43C8-9919-5757AD6C7C49}" destId="{59D2B763-3E20-4C15-BFE3-F6E943820C28}" srcOrd="12" destOrd="0" presId="urn:microsoft.com/office/officeart/2005/8/layout/radial6"/>
    <dgm:cxn modelId="{4FA901D6-4625-474B-A997-A41836733F8D}" type="presParOf" srcId="{EA0627DD-78DE-43C8-9919-5757AD6C7C49}" destId="{C70179C9-17D7-4288-9FC9-B75324F527E1}" srcOrd="13" destOrd="0" presId="urn:microsoft.com/office/officeart/2005/8/layout/radial6"/>
    <dgm:cxn modelId="{2C184D5F-5921-4D8F-A9FE-AC08F42CBB83}" type="presParOf" srcId="{EA0627DD-78DE-43C8-9919-5757AD6C7C49}" destId="{0DF8B07D-78BF-4FD0-AC50-555ED2636935}" srcOrd="14" destOrd="0" presId="urn:microsoft.com/office/officeart/2005/8/layout/radial6"/>
    <dgm:cxn modelId="{76449F85-8C12-416F-9503-3E280F7C2EAD}" type="presParOf" srcId="{EA0627DD-78DE-43C8-9919-5757AD6C7C49}" destId="{EA337121-D17C-49DE-938B-B4CCE6C0743C}" srcOrd="15" destOrd="0" presId="urn:microsoft.com/office/officeart/2005/8/layout/radial6"/>
    <dgm:cxn modelId="{42CA1F4F-96D5-4861-9AEA-CEC7B47FD46D}" type="presParOf" srcId="{EA0627DD-78DE-43C8-9919-5757AD6C7C49}" destId="{CB8AC012-0655-4DA8-B93E-8CCB0F16287C}" srcOrd="16" destOrd="0" presId="urn:microsoft.com/office/officeart/2005/8/layout/radial6"/>
    <dgm:cxn modelId="{F563BB7F-0DB2-4C21-AFCF-D85A85A51BD5}" type="presParOf" srcId="{EA0627DD-78DE-43C8-9919-5757AD6C7C49}" destId="{6EFD0771-DEE7-485E-8C69-D364FD5EF3B6}" srcOrd="17" destOrd="0" presId="urn:microsoft.com/office/officeart/2005/8/layout/radial6"/>
    <dgm:cxn modelId="{249A2531-5AA7-473B-ADDB-88AB356AD5D1}" type="presParOf" srcId="{EA0627DD-78DE-43C8-9919-5757AD6C7C49}" destId="{3AF82536-92E8-4EDA-811E-04D2EC3B209F}" srcOrd="18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E5F649-4163-4EF0-9738-697251C34EC1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6D6F42FE-B859-44AE-9495-A8824C3EBA06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accent1"/>
          </a:solidFill>
        </a:ln>
      </dgm:spPr>
      <dgm:t>
        <a:bodyPr lIns="0" tIns="0" rIns="0" bIns="0" anchor="t"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de-DE" sz="1600" b="1" dirty="0" err="1">
              <a:solidFill>
                <a:schemeClr val="tx1"/>
              </a:solidFill>
              <a:latin typeface="Century Gothic" panose="020B0502020202020204" pitchFamily="34" charset="0"/>
            </a:rPr>
            <a:t>Monoedukativer</a:t>
          </a:r>
          <a:r>
            <a:rPr lang="de-DE" sz="1600" b="1" dirty="0">
              <a:solidFill>
                <a:schemeClr val="tx1"/>
              </a:solidFill>
              <a:latin typeface="Century Gothic" panose="020B0502020202020204" pitchFamily="34" charset="0"/>
            </a:rPr>
            <a:t> Unterricht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kumimoji="0" lang="de-DE" altLang="de-DE" sz="1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entury Gothic" panose="020B0502020202020204" pitchFamily="34" charset="0"/>
              <a:ea typeface="MS PGothic" panose="020B0600070205080204" pitchFamily="34" charset="-128"/>
            </a:rPr>
            <a:t>Geschlechts-homogene Lerngruppen in den Jahrgangsstufen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kumimoji="0" lang="de-DE" altLang="de-DE" sz="1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entury Gothic" panose="020B0502020202020204" pitchFamily="34" charset="0"/>
              <a:ea typeface="MS PGothic" panose="020B0600070205080204" pitchFamily="34" charset="-128"/>
            </a:rPr>
            <a:t> 5 - 8</a:t>
          </a:r>
          <a:endParaRPr lang="de-DE" sz="1400" b="1" dirty="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D0246111-DD5F-438C-9836-6CF063FC92A1}" type="parTrans" cxnId="{817F6A48-A99E-48CA-B60E-EA76329F00D0}">
      <dgm:prSet/>
      <dgm:spPr/>
      <dgm:t>
        <a:bodyPr/>
        <a:lstStyle/>
        <a:p>
          <a:endParaRPr lang="de-DE"/>
        </a:p>
      </dgm:t>
    </dgm:pt>
    <dgm:pt modelId="{EDFAF2F7-62D2-462E-9B95-421788E58BAD}" type="sibTrans" cxnId="{817F6A48-A99E-48CA-B60E-EA76329F00D0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2">
            <a:lumMod val="60000"/>
            <a:lumOff val="40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de-DE"/>
        </a:p>
      </dgm:t>
    </dgm:pt>
    <dgm:pt modelId="{FACE6DC4-D18D-478A-AFBB-0081BB124778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chemeClr val="accent1"/>
          </a:solidFill>
        </a:ln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de-DE" sz="1600" b="1" dirty="0">
              <a:solidFill>
                <a:schemeClr val="tx1"/>
              </a:solidFill>
              <a:latin typeface="Century Gothic" panose="020B0502020202020204" pitchFamily="34" charset="0"/>
            </a:rPr>
            <a:t>Koedukativer Unterricht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de-DE" sz="1400" b="1" dirty="0">
              <a:solidFill>
                <a:srgbClr val="0070C0"/>
              </a:solidFill>
              <a:latin typeface="Century Gothic" panose="020B0502020202020204" pitchFamily="34" charset="0"/>
            </a:rPr>
            <a:t>Geschlechts-heterogene Klassen in den Jahrgangsstufen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de-DE" sz="1400" b="1" dirty="0">
              <a:solidFill>
                <a:srgbClr val="0070C0"/>
              </a:solidFill>
              <a:latin typeface="Century Gothic" panose="020B0502020202020204" pitchFamily="34" charset="0"/>
            </a:rPr>
            <a:t>9 – Q2</a:t>
          </a:r>
        </a:p>
      </dgm:t>
    </dgm:pt>
    <dgm:pt modelId="{1B76B6CB-ADBA-4EE9-92BE-68156D19BB56}" type="sibTrans" cxnId="{514B88FA-BE15-4DFB-943F-CEF5727F6E6D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2">
            <a:lumMod val="60000"/>
            <a:lumOff val="40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de-DE"/>
        </a:p>
      </dgm:t>
    </dgm:pt>
    <dgm:pt modelId="{FD9B380D-469E-452A-8B5F-D84580071095}" type="parTrans" cxnId="{514B88FA-BE15-4DFB-943F-CEF5727F6E6D}">
      <dgm:prSet/>
      <dgm:spPr/>
      <dgm:t>
        <a:bodyPr/>
        <a:lstStyle/>
        <a:p>
          <a:endParaRPr lang="de-DE"/>
        </a:p>
      </dgm:t>
    </dgm:pt>
    <dgm:pt modelId="{F6203597-0B94-441B-B48C-FB80CFC8FC77}" type="pres">
      <dgm:prSet presAssocID="{1AE5F649-4163-4EF0-9738-697251C34EC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36E6A5D-8D99-406A-9261-9E75921DE236}" type="pres">
      <dgm:prSet presAssocID="{FACE6DC4-D18D-478A-AFBB-0081BB124778}" presName="gear1" presStyleLbl="node1" presStyleIdx="0" presStyleCnt="2" custScaleX="114755" custScaleY="105850" custLinFactNeighborX="29044" custLinFactNeighborY="-4163">
        <dgm:presLayoutVars>
          <dgm:chMax val="1"/>
          <dgm:bulletEnabled val="1"/>
        </dgm:presLayoutVars>
      </dgm:prSet>
      <dgm:spPr/>
    </dgm:pt>
    <dgm:pt modelId="{01474C14-F664-40DE-9B6E-4DEEA3657AF4}" type="pres">
      <dgm:prSet presAssocID="{FACE6DC4-D18D-478A-AFBB-0081BB124778}" presName="gear1srcNode" presStyleLbl="node1" presStyleIdx="0" presStyleCnt="2"/>
      <dgm:spPr/>
    </dgm:pt>
    <dgm:pt modelId="{4145D075-5C46-44F5-B048-828300AF6E04}" type="pres">
      <dgm:prSet presAssocID="{FACE6DC4-D18D-478A-AFBB-0081BB124778}" presName="gear1dstNode" presStyleLbl="node1" presStyleIdx="0" presStyleCnt="2"/>
      <dgm:spPr/>
    </dgm:pt>
    <dgm:pt modelId="{EA660751-B7CE-4394-993D-DEE973E7B009}" type="pres">
      <dgm:prSet presAssocID="{6D6F42FE-B859-44AE-9495-A8824C3EBA06}" presName="gear2" presStyleLbl="node1" presStyleIdx="1" presStyleCnt="2" custAng="819815" custScaleX="159003" custScaleY="159347" custLinFactNeighborX="3256" custLinFactNeighborY="20057">
        <dgm:presLayoutVars>
          <dgm:chMax val="1"/>
          <dgm:bulletEnabled val="1"/>
        </dgm:presLayoutVars>
      </dgm:prSet>
      <dgm:spPr/>
    </dgm:pt>
    <dgm:pt modelId="{8F174960-DE68-4421-8622-ACF86214B179}" type="pres">
      <dgm:prSet presAssocID="{6D6F42FE-B859-44AE-9495-A8824C3EBA06}" presName="gear2srcNode" presStyleLbl="node1" presStyleIdx="1" presStyleCnt="2"/>
      <dgm:spPr/>
    </dgm:pt>
    <dgm:pt modelId="{1F741BCB-E120-4876-84ED-A40174988F03}" type="pres">
      <dgm:prSet presAssocID="{6D6F42FE-B859-44AE-9495-A8824C3EBA06}" presName="gear2dstNode" presStyleLbl="node1" presStyleIdx="1" presStyleCnt="2"/>
      <dgm:spPr/>
    </dgm:pt>
    <dgm:pt modelId="{26F53C2F-EFB6-4853-A61A-7CB6010897EE}" type="pres">
      <dgm:prSet presAssocID="{1B76B6CB-ADBA-4EE9-92BE-68156D19BB56}" presName="connector1" presStyleLbl="sibTrans2D1" presStyleIdx="0" presStyleCnt="2" custLinFactNeighborX="33204" custLinFactNeighborY="470"/>
      <dgm:spPr/>
    </dgm:pt>
    <dgm:pt modelId="{A1747B42-48AE-43AB-AEA5-7EE10B4388A6}" type="pres">
      <dgm:prSet presAssocID="{EDFAF2F7-62D2-462E-9B95-421788E58BAD}" presName="connector2" presStyleLbl="sibTrans2D1" presStyleIdx="1" presStyleCnt="2" custLinFactNeighborX="-15437" custLinFactNeighborY="527"/>
      <dgm:spPr/>
    </dgm:pt>
  </dgm:ptLst>
  <dgm:cxnLst>
    <dgm:cxn modelId="{31A0D90C-A119-4E14-AC6A-A6A8ECF86085}" type="presOf" srcId="{FACE6DC4-D18D-478A-AFBB-0081BB124778}" destId="{4145D075-5C46-44F5-B048-828300AF6E04}" srcOrd="2" destOrd="0" presId="urn:microsoft.com/office/officeart/2005/8/layout/gear1"/>
    <dgm:cxn modelId="{A3E14D12-9225-4283-B9FD-BBAF788AD9B8}" type="presOf" srcId="{EDFAF2F7-62D2-462E-9B95-421788E58BAD}" destId="{A1747B42-48AE-43AB-AEA5-7EE10B4388A6}" srcOrd="0" destOrd="0" presId="urn:microsoft.com/office/officeart/2005/8/layout/gear1"/>
    <dgm:cxn modelId="{A447EB38-75A9-4AF2-8514-056CD0EF855A}" type="presOf" srcId="{FACE6DC4-D18D-478A-AFBB-0081BB124778}" destId="{236E6A5D-8D99-406A-9261-9E75921DE236}" srcOrd="0" destOrd="0" presId="urn:microsoft.com/office/officeart/2005/8/layout/gear1"/>
    <dgm:cxn modelId="{817F6A48-A99E-48CA-B60E-EA76329F00D0}" srcId="{1AE5F649-4163-4EF0-9738-697251C34EC1}" destId="{6D6F42FE-B859-44AE-9495-A8824C3EBA06}" srcOrd="1" destOrd="0" parTransId="{D0246111-DD5F-438C-9836-6CF063FC92A1}" sibTransId="{EDFAF2F7-62D2-462E-9B95-421788E58BAD}"/>
    <dgm:cxn modelId="{667D4271-C476-4906-8FE1-FE35E3DE0B8A}" type="presOf" srcId="{6D6F42FE-B859-44AE-9495-A8824C3EBA06}" destId="{EA660751-B7CE-4394-993D-DEE973E7B009}" srcOrd="0" destOrd="0" presId="urn:microsoft.com/office/officeart/2005/8/layout/gear1"/>
    <dgm:cxn modelId="{C1DB5883-59DF-4C0F-BEEE-B2BC6417B48E}" type="presOf" srcId="{1AE5F649-4163-4EF0-9738-697251C34EC1}" destId="{F6203597-0B94-441B-B48C-FB80CFC8FC77}" srcOrd="0" destOrd="0" presId="urn:microsoft.com/office/officeart/2005/8/layout/gear1"/>
    <dgm:cxn modelId="{7F0FAFB3-5F1C-4FD1-9F39-FD81A9BC8D41}" type="presOf" srcId="{1B76B6CB-ADBA-4EE9-92BE-68156D19BB56}" destId="{26F53C2F-EFB6-4853-A61A-7CB6010897EE}" srcOrd="0" destOrd="0" presId="urn:microsoft.com/office/officeart/2005/8/layout/gear1"/>
    <dgm:cxn modelId="{5ACF41C0-CC83-4DD9-98D3-109DD81809AD}" type="presOf" srcId="{6D6F42FE-B859-44AE-9495-A8824C3EBA06}" destId="{8F174960-DE68-4421-8622-ACF86214B179}" srcOrd="1" destOrd="0" presId="urn:microsoft.com/office/officeart/2005/8/layout/gear1"/>
    <dgm:cxn modelId="{ACC624C3-D004-4550-83F1-DAEA62F4F13E}" type="presOf" srcId="{FACE6DC4-D18D-478A-AFBB-0081BB124778}" destId="{01474C14-F664-40DE-9B6E-4DEEA3657AF4}" srcOrd="1" destOrd="0" presId="urn:microsoft.com/office/officeart/2005/8/layout/gear1"/>
    <dgm:cxn modelId="{7BCB06F3-99F3-4CCD-926D-803AC92E92D0}" type="presOf" srcId="{6D6F42FE-B859-44AE-9495-A8824C3EBA06}" destId="{1F741BCB-E120-4876-84ED-A40174988F03}" srcOrd="2" destOrd="0" presId="urn:microsoft.com/office/officeart/2005/8/layout/gear1"/>
    <dgm:cxn modelId="{514B88FA-BE15-4DFB-943F-CEF5727F6E6D}" srcId="{1AE5F649-4163-4EF0-9738-697251C34EC1}" destId="{FACE6DC4-D18D-478A-AFBB-0081BB124778}" srcOrd="0" destOrd="0" parTransId="{FD9B380D-469E-452A-8B5F-D84580071095}" sibTransId="{1B76B6CB-ADBA-4EE9-92BE-68156D19BB56}"/>
    <dgm:cxn modelId="{41C62C78-7A85-486D-BA5E-22AAB062ACD3}" type="presParOf" srcId="{F6203597-0B94-441B-B48C-FB80CFC8FC77}" destId="{236E6A5D-8D99-406A-9261-9E75921DE236}" srcOrd="0" destOrd="0" presId="urn:microsoft.com/office/officeart/2005/8/layout/gear1"/>
    <dgm:cxn modelId="{5908D34C-3D8A-4FD0-85D7-182007B92673}" type="presParOf" srcId="{F6203597-0B94-441B-B48C-FB80CFC8FC77}" destId="{01474C14-F664-40DE-9B6E-4DEEA3657AF4}" srcOrd="1" destOrd="0" presId="urn:microsoft.com/office/officeart/2005/8/layout/gear1"/>
    <dgm:cxn modelId="{13501A29-C80B-4EB0-A989-C687E983A9BF}" type="presParOf" srcId="{F6203597-0B94-441B-B48C-FB80CFC8FC77}" destId="{4145D075-5C46-44F5-B048-828300AF6E04}" srcOrd="2" destOrd="0" presId="urn:microsoft.com/office/officeart/2005/8/layout/gear1"/>
    <dgm:cxn modelId="{B0A95DC4-73B8-4241-94AC-BEEEFFEE67AD}" type="presParOf" srcId="{F6203597-0B94-441B-B48C-FB80CFC8FC77}" destId="{EA660751-B7CE-4394-993D-DEE973E7B009}" srcOrd="3" destOrd="0" presId="urn:microsoft.com/office/officeart/2005/8/layout/gear1"/>
    <dgm:cxn modelId="{DCFBDBBE-5574-44CE-83AF-BBD1D1480A8C}" type="presParOf" srcId="{F6203597-0B94-441B-B48C-FB80CFC8FC77}" destId="{8F174960-DE68-4421-8622-ACF86214B179}" srcOrd="4" destOrd="0" presId="urn:microsoft.com/office/officeart/2005/8/layout/gear1"/>
    <dgm:cxn modelId="{E0A5B7FC-3DDF-49A3-99AF-6BCB68B5FE69}" type="presParOf" srcId="{F6203597-0B94-441B-B48C-FB80CFC8FC77}" destId="{1F741BCB-E120-4876-84ED-A40174988F03}" srcOrd="5" destOrd="0" presId="urn:microsoft.com/office/officeart/2005/8/layout/gear1"/>
    <dgm:cxn modelId="{943CCDB9-7E26-4D0D-B1AA-21983F90EB56}" type="presParOf" srcId="{F6203597-0B94-441B-B48C-FB80CFC8FC77}" destId="{26F53C2F-EFB6-4853-A61A-7CB6010897EE}" srcOrd="6" destOrd="0" presId="urn:microsoft.com/office/officeart/2005/8/layout/gear1"/>
    <dgm:cxn modelId="{B4567E50-C167-4059-A795-A274BC508843}" type="presParOf" srcId="{F6203597-0B94-441B-B48C-FB80CFC8FC77}" destId="{A1747B42-48AE-43AB-AEA5-7EE10B4388A6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E5F649-4163-4EF0-9738-697251C34EC1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21299999" lon="300000" rev="2100000"/>
          </a:camera>
          <a:lightRig rig="threePt" dir="t"/>
        </a:scene3d>
      </dgm:spPr>
      <dgm:t>
        <a:bodyPr/>
        <a:lstStyle/>
        <a:p>
          <a:endParaRPr lang="de-DE"/>
        </a:p>
      </dgm:t>
    </dgm:pt>
    <dgm:pt modelId="{6D6F42FE-B859-44AE-9495-A8824C3EBA06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rgbClr val="00CC00"/>
          </a:solidFill>
        </a:ln>
      </dgm:spPr>
      <dgm:t>
        <a:bodyPr lIns="0" tIns="0" rIns="0" bIns="0" anchor="ctr"/>
        <a:lstStyle/>
        <a:p>
          <a:pPr>
            <a:lnSpc>
              <a:spcPct val="90000"/>
            </a:lnSpc>
            <a:spcAft>
              <a:spcPct val="35000"/>
            </a:spcAft>
          </a:pPr>
          <a:endParaRPr lang="de-DE" sz="1200" b="1" dirty="0">
            <a:solidFill>
              <a:schemeClr val="tx1"/>
            </a:solidFill>
            <a:latin typeface="Century Gothic" panose="020B0502020202020204" pitchFamily="34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r>
            <a:rPr lang="de-DE" sz="1200" b="1" dirty="0" err="1">
              <a:solidFill>
                <a:schemeClr val="tx1"/>
              </a:solidFill>
              <a:latin typeface="Century Gothic" panose="020B0502020202020204" pitchFamily="34" charset="0"/>
            </a:rPr>
            <a:t>Monoedu-kativer</a:t>
          </a:r>
          <a:r>
            <a:rPr lang="de-DE" sz="1200" b="1" dirty="0">
              <a:solidFill>
                <a:schemeClr val="tx1"/>
              </a:solidFill>
              <a:latin typeface="Century Gothic" panose="020B0502020202020204" pitchFamily="34" charset="0"/>
            </a:rPr>
            <a:t> Unterricht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de-DE" sz="1400" b="1" dirty="0">
            <a:solidFill>
              <a:srgbClr val="0070C0"/>
            </a:solidFill>
            <a:latin typeface="Century Gothic" panose="020B0502020202020204" pitchFamily="34" charset="0"/>
          </a:endParaRPr>
        </a:p>
      </dgm:t>
    </dgm:pt>
    <dgm:pt modelId="{D0246111-DD5F-438C-9836-6CF063FC92A1}" type="parTrans" cxnId="{817F6A48-A99E-48CA-B60E-EA76329F00D0}">
      <dgm:prSet/>
      <dgm:spPr/>
      <dgm:t>
        <a:bodyPr/>
        <a:lstStyle/>
        <a:p>
          <a:endParaRPr lang="de-DE"/>
        </a:p>
      </dgm:t>
    </dgm:pt>
    <dgm:pt modelId="{EDFAF2F7-62D2-462E-9B95-421788E58BAD}" type="sibTrans" cxnId="{817F6A48-A99E-48CA-B60E-EA76329F00D0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2">
            <a:lumMod val="60000"/>
            <a:lumOff val="40000"/>
          </a:schemeClr>
        </a:solidFill>
        <a:ln>
          <a:solidFill>
            <a:srgbClr val="00B050"/>
          </a:solidFill>
        </a:ln>
      </dgm:spPr>
      <dgm:t>
        <a:bodyPr/>
        <a:lstStyle/>
        <a:p>
          <a:endParaRPr lang="de-DE"/>
        </a:p>
      </dgm:t>
    </dgm:pt>
    <dgm:pt modelId="{FACE6DC4-D18D-478A-AFBB-0081BB124778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solidFill>
            <a:srgbClr val="00CC00"/>
          </a:solidFill>
        </a:ln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de-DE" sz="1200" b="1" dirty="0">
              <a:solidFill>
                <a:schemeClr val="tx1"/>
              </a:solidFill>
              <a:latin typeface="Century Gothic" panose="020B0502020202020204" pitchFamily="34" charset="0"/>
            </a:rPr>
            <a:t>Koedukativer Unterricht</a:t>
          </a:r>
        </a:p>
      </dgm:t>
    </dgm:pt>
    <dgm:pt modelId="{1B76B6CB-ADBA-4EE9-92BE-68156D19BB56}" type="sibTrans" cxnId="{514B88FA-BE15-4DFB-943F-CEF5727F6E6D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solidFill>
          <a:schemeClr val="accent2">
            <a:lumMod val="60000"/>
            <a:lumOff val="40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de-DE"/>
        </a:p>
      </dgm:t>
    </dgm:pt>
    <dgm:pt modelId="{FD9B380D-469E-452A-8B5F-D84580071095}" type="parTrans" cxnId="{514B88FA-BE15-4DFB-943F-CEF5727F6E6D}">
      <dgm:prSet/>
      <dgm:spPr/>
      <dgm:t>
        <a:bodyPr/>
        <a:lstStyle/>
        <a:p>
          <a:endParaRPr lang="de-DE"/>
        </a:p>
      </dgm:t>
    </dgm:pt>
    <dgm:pt modelId="{F6203597-0B94-441B-B48C-FB80CFC8FC77}" type="pres">
      <dgm:prSet presAssocID="{1AE5F649-4163-4EF0-9738-697251C34EC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36E6A5D-8D99-406A-9261-9E75921DE236}" type="pres">
      <dgm:prSet presAssocID="{FACE6DC4-D18D-478A-AFBB-0081BB124778}" presName="gear1" presStyleLbl="node1" presStyleIdx="0" presStyleCnt="2" custScaleX="114755" custScaleY="105850" custLinFactNeighborX="29044" custLinFactNeighborY="-4163">
        <dgm:presLayoutVars>
          <dgm:chMax val="1"/>
          <dgm:bulletEnabled val="1"/>
        </dgm:presLayoutVars>
      </dgm:prSet>
      <dgm:spPr/>
    </dgm:pt>
    <dgm:pt modelId="{01474C14-F664-40DE-9B6E-4DEEA3657AF4}" type="pres">
      <dgm:prSet presAssocID="{FACE6DC4-D18D-478A-AFBB-0081BB124778}" presName="gear1srcNode" presStyleLbl="node1" presStyleIdx="0" presStyleCnt="2"/>
      <dgm:spPr/>
    </dgm:pt>
    <dgm:pt modelId="{4145D075-5C46-44F5-B048-828300AF6E04}" type="pres">
      <dgm:prSet presAssocID="{FACE6DC4-D18D-478A-AFBB-0081BB124778}" presName="gear1dstNode" presStyleLbl="node1" presStyleIdx="0" presStyleCnt="2"/>
      <dgm:spPr/>
    </dgm:pt>
    <dgm:pt modelId="{EA660751-B7CE-4394-993D-DEE973E7B009}" type="pres">
      <dgm:prSet presAssocID="{6D6F42FE-B859-44AE-9495-A8824C3EBA06}" presName="gear2" presStyleLbl="node1" presStyleIdx="1" presStyleCnt="2" custAng="819815" custScaleX="159003" custScaleY="159347" custLinFactNeighborX="3256" custLinFactNeighborY="20057">
        <dgm:presLayoutVars>
          <dgm:chMax val="1"/>
          <dgm:bulletEnabled val="1"/>
        </dgm:presLayoutVars>
      </dgm:prSet>
      <dgm:spPr/>
    </dgm:pt>
    <dgm:pt modelId="{8F174960-DE68-4421-8622-ACF86214B179}" type="pres">
      <dgm:prSet presAssocID="{6D6F42FE-B859-44AE-9495-A8824C3EBA06}" presName="gear2srcNode" presStyleLbl="node1" presStyleIdx="1" presStyleCnt="2"/>
      <dgm:spPr/>
    </dgm:pt>
    <dgm:pt modelId="{1F741BCB-E120-4876-84ED-A40174988F03}" type="pres">
      <dgm:prSet presAssocID="{6D6F42FE-B859-44AE-9495-A8824C3EBA06}" presName="gear2dstNode" presStyleLbl="node1" presStyleIdx="1" presStyleCnt="2"/>
      <dgm:spPr/>
    </dgm:pt>
    <dgm:pt modelId="{26F53C2F-EFB6-4853-A61A-7CB6010897EE}" type="pres">
      <dgm:prSet presAssocID="{1B76B6CB-ADBA-4EE9-92BE-68156D19BB56}" presName="connector1" presStyleLbl="sibTrans2D1" presStyleIdx="0" presStyleCnt="2" custLinFactNeighborX="33204" custLinFactNeighborY="470"/>
      <dgm:spPr/>
    </dgm:pt>
    <dgm:pt modelId="{A1747B42-48AE-43AB-AEA5-7EE10B4388A6}" type="pres">
      <dgm:prSet presAssocID="{EDFAF2F7-62D2-462E-9B95-421788E58BAD}" presName="connector2" presStyleLbl="sibTrans2D1" presStyleIdx="1" presStyleCnt="2" custLinFactNeighborX="-15437" custLinFactNeighborY="1419"/>
      <dgm:spPr/>
    </dgm:pt>
  </dgm:ptLst>
  <dgm:cxnLst>
    <dgm:cxn modelId="{3C20991F-9D97-4CC1-9E38-78CAF8E1E75E}" type="presOf" srcId="{EDFAF2F7-62D2-462E-9B95-421788E58BAD}" destId="{A1747B42-48AE-43AB-AEA5-7EE10B4388A6}" srcOrd="0" destOrd="0" presId="urn:microsoft.com/office/officeart/2005/8/layout/gear1"/>
    <dgm:cxn modelId="{6A21F441-33D1-4214-B7EF-ED6668CE83A1}" type="presOf" srcId="{FACE6DC4-D18D-478A-AFBB-0081BB124778}" destId="{01474C14-F664-40DE-9B6E-4DEEA3657AF4}" srcOrd="1" destOrd="0" presId="urn:microsoft.com/office/officeart/2005/8/layout/gear1"/>
    <dgm:cxn modelId="{A1CC5E44-021B-456A-997D-0D93E6592F28}" type="presOf" srcId="{6D6F42FE-B859-44AE-9495-A8824C3EBA06}" destId="{EA660751-B7CE-4394-993D-DEE973E7B009}" srcOrd="0" destOrd="0" presId="urn:microsoft.com/office/officeart/2005/8/layout/gear1"/>
    <dgm:cxn modelId="{817F6A48-A99E-48CA-B60E-EA76329F00D0}" srcId="{1AE5F649-4163-4EF0-9738-697251C34EC1}" destId="{6D6F42FE-B859-44AE-9495-A8824C3EBA06}" srcOrd="1" destOrd="0" parTransId="{D0246111-DD5F-438C-9836-6CF063FC92A1}" sibTransId="{EDFAF2F7-62D2-462E-9B95-421788E58BAD}"/>
    <dgm:cxn modelId="{72AE1F77-30FB-4B45-B37E-D2BC5830E329}" type="presOf" srcId="{FACE6DC4-D18D-478A-AFBB-0081BB124778}" destId="{4145D075-5C46-44F5-B048-828300AF6E04}" srcOrd="2" destOrd="0" presId="urn:microsoft.com/office/officeart/2005/8/layout/gear1"/>
    <dgm:cxn modelId="{0F93B577-E737-4EF5-A2E0-F7C08E816990}" type="presOf" srcId="{6D6F42FE-B859-44AE-9495-A8824C3EBA06}" destId="{8F174960-DE68-4421-8622-ACF86214B179}" srcOrd="1" destOrd="0" presId="urn:microsoft.com/office/officeart/2005/8/layout/gear1"/>
    <dgm:cxn modelId="{7C0AB97E-F649-4D13-8CFB-418EB50A35C7}" type="presOf" srcId="{6D6F42FE-B859-44AE-9495-A8824C3EBA06}" destId="{1F741BCB-E120-4876-84ED-A40174988F03}" srcOrd="2" destOrd="0" presId="urn:microsoft.com/office/officeart/2005/8/layout/gear1"/>
    <dgm:cxn modelId="{29F0C57F-4559-4511-BCC8-DD9C9F322DB2}" type="presOf" srcId="{1AE5F649-4163-4EF0-9738-697251C34EC1}" destId="{F6203597-0B94-441B-B48C-FB80CFC8FC77}" srcOrd="0" destOrd="0" presId="urn:microsoft.com/office/officeart/2005/8/layout/gear1"/>
    <dgm:cxn modelId="{4C73BAA4-6A24-4A00-B36B-C3F69DE1222C}" type="presOf" srcId="{1B76B6CB-ADBA-4EE9-92BE-68156D19BB56}" destId="{26F53C2F-EFB6-4853-A61A-7CB6010897EE}" srcOrd="0" destOrd="0" presId="urn:microsoft.com/office/officeart/2005/8/layout/gear1"/>
    <dgm:cxn modelId="{390C5CD0-8458-4F5D-9632-4E51B36352C1}" type="presOf" srcId="{FACE6DC4-D18D-478A-AFBB-0081BB124778}" destId="{236E6A5D-8D99-406A-9261-9E75921DE236}" srcOrd="0" destOrd="0" presId="urn:microsoft.com/office/officeart/2005/8/layout/gear1"/>
    <dgm:cxn modelId="{514B88FA-BE15-4DFB-943F-CEF5727F6E6D}" srcId="{1AE5F649-4163-4EF0-9738-697251C34EC1}" destId="{FACE6DC4-D18D-478A-AFBB-0081BB124778}" srcOrd="0" destOrd="0" parTransId="{FD9B380D-469E-452A-8B5F-D84580071095}" sibTransId="{1B76B6CB-ADBA-4EE9-92BE-68156D19BB56}"/>
    <dgm:cxn modelId="{7823682A-940F-4764-8504-D3E2E9731307}" type="presParOf" srcId="{F6203597-0B94-441B-B48C-FB80CFC8FC77}" destId="{236E6A5D-8D99-406A-9261-9E75921DE236}" srcOrd="0" destOrd="0" presId="urn:microsoft.com/office/officeart/2005/8/layout/gear1"/>
    <dgm:cxn modelId="{CDC1B2D0-D274-4332-AEFD-859BEAC849DA}" type="presParOf" srcId="{F6203597-0B94-441B-B48C-FB80CFC8FC77}" destId="{01474C14-F664-40DE-9B6E-4DEEA3657AF4}" srcOrd="1" destOrd="0" presId="urn:microsoft.com/office/officeart/2005/8/layout/gear1"/>
    <dgm:cxn modelId="{E56C300C-0A46-45E2-BD8E-662210EEEC62}" type="presParOf" srcId="{F6203597-0B94-441B-B48C-FB80CFC8FC77}" destId="{4145D075-5C46-44F5-B048-828300AF6E04}" srcOrd="2" destOrd="0" presId="urn:microsoft.com/office/officeart/2005/8/layout/gear1"/>
    <dgm:cxn modelId="{613155EA-A45B-4421-B79B-84EDFB5728EB}" type="presParOf" srcId="{F6203597-0B94-441B-B48C-FB80CFC8FC77}" destId="{EA660751-B7CE-4394-993D-DEE973E7B009}" srcOrd="3" destOrd="0" presId="urn:microsoft.com/office/officeart/2005/8/layout/gear1"/>
    <dgm:cxn modelId="{216D3D98-BC77-4B3E-AA99-640F44832734}" type="presParOf" srcId="{F6203597-0B94-441B-B48C-FB80CFC8FC77}" destId="{8F174960-DE68-4421-8622-ACF86214B179}" srcOrd="4" destOrd="0" presId="urn:microsoft.com/office/officeart/2005/8/layout/gear1"/>
    <dgm:cxn modelId="{8EA2F94D-8658-4187-8251-48F9BD2B6F1A}" type="presParOf" srcId="{F6203597-0B94-441B-B48C-FB80CFC8FC77}" destId="{1F741BCB-E120-4876-84ED-A40174988F03}" srcOrd="5" destOrd="0" presId="urn:microsoft.com/office/officeart/2005/8/layout/gear1"/>
    <dgm:cxn modelId="{8093378C-33CB-4128-994A-7B87DA879873}" type="presParOf" srcId="{F6203597-0B94-441B-B48C-FB80CFC8FC77}" destId="{26F53C2F-EFB6-4853-A61A-7CB6010897EE}" srcOrd="6" destOrd="0" presId="urn:microsoft.com/office/officeart/2005/8/layout/gear1"/>
    <dgm:cxn modelId="{40B5FCA8-6B54-44B0-BDA0-D25A72B3519E}" type="presParOf" srcId="{F6203597-0B94-441B-B48C-FB80CFC8FC77}" destId="{A1747B42-48AE-43AB-AEA5-7EE10B4388A6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4F9FC7-01A8-4328-B1F4-E0CB186A4E19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90B4C8D-6ADB-4DDC-BED0-83E896A67EA5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bg1">
              <a:lumMod val="50000"/>
            </a:schemeClr>
          </a:solidFill>
        </a:ln>
        <a:effectLst/>
      </dgm:spPr>
      <dgm:t>
        <a:bodyPr anchor="ctr" anchorCtr="0"/>
        <a:lstStyle/>
        <a:p>
          <a:r>
            <a:rPr lang="de-DE" sz="2000" b="1" dirty="0">
              <a:solidFill>
                <a:schemeClr val="tx1"/>
              </a:solidFill>
              <a:latin typeface="Century Gothic" panose="020B0502020202020204" pitchFamily="34" charset="0"/>
            </a:rPr>
            <a:t>Informationen</a:t>
          </a:r>
        </a:p>
      </dgm:t>
    </dgm:pt>
    <dgm:pt modelId="{1F2821DB-7273-4F9C-A4EE-936B85FF20E2}" type="parTrans" cxnId="{FB45A7F4-3475-43D1-8D60-2A22B2642255}">
      <dgm:prSet/>
      <dgm:spPr/>
      <dgm:t>
        <a:bodyPr/>
        <a:lstStyle/>
        <a:p>
          <a:endParaRPr lang="de-DE"/>
        </a:p>
      </dgm:t>
    </dgm:pt>
    <dgm:pt modelId="{2324A9A4-50A3-4540-9FAC-66C3F8570490}" type="sibTrans" cxnId="{FB45A7F4-3475-43D1-8D60-2A22B2642255}">
      <dgm:prSet/>
      <dgm:spPr/>
      <dgm:t>
        <a:bodyPr/>
        <a:lstStyle/>
        <a:p>
          <a:endParaRPr lang="de-DE"/>
        </a:p>
      </dgm:t>
    </dgm:pt>
    <dgm:pt modelId="{A8E733FD-9223-4396-A84A-635251A8A4CF}">
      <dgm:prSet phldrT="[Text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pPr algn="ctr"/>
          <a:r>
            <a:rPr lang="de-DE" sz="1400" dirty="0">
              <a:solidFill>
                <a:schemeClr val="tx1"/>
              </a:solidFill>
              <a:latin typeface="Century Gothic" panose="020B0502020202020204" pitchFamily="34" charset="0"/>
            </a:rPr>
            <a:t> </a:t>
          </a:r>
          <a:r>
            <a:rPr lang="de-DE" sz="1400" b="1" dirty="0">
              <a:solidFill>
                <a:schemeClr val="tx1"/>
              </a:solidFill>
              <a:latin typeface="Century Gothic" panose="020B0502020202020204" pitchFamily="34" charset="0"/>
            </a:rPr>
            <a:t>Kirchliche Trägerschaft</a:t>
          </a:r>
        </a:p>
      </dgm:t>
    </dgm:pt>
    <dgm:pt modelId="{8261038A-A42A-4C77-B2BE-D03D625BF7F3}" type="parTrans" cxnId="{09987DCE-EEA9-40D2-8AA2-91998AE30105}">
      <dgm:prSet/>
      <dgm:spPr/>
      <dgm:t>
        <a:bodyPr/>
        <a:lstStyle/>
        <a:p>
          <a:endParaRPr lang="de-DE"/>
        </a:p>
      </dgm:t>
    </dgm:pt>
    <dgm:pt modelId="{A383DAA8-C4BC-4B56-A6DF-D99A27BE4FBE}" type="sibTrans" cxnId="{09987DCE-EEA9-40D2-8AA2-91998AE30105}">
      <dgm:prSet/>
      <dgm:spPr>
        <a:solidFill>
          <a:srgbClr val="0070C0"/>
        </a:solidFill>
        <a:ln>
          <a:noFill/>
        </a:ln>
      </dgm:spPr>
      <dgm:t>
        <a:bodyPr/>
        <a:lstStyle/>
        <a:p>
          <a:endParaRPr lang="de-DE"/>
        </a:p>
      </dgm:t>
    </dgm:pt>
    <dgm:pt modelId="{AAD3CDFF-489C-4D15-8D2D-92362175C8E8}">
      <dgm:prSet phldrT="[Text]" custT="1"/>
      <dgm:spPr>
        <a:solidFill>
          <a:schemeClr val="bg1"/>
        </a:solidFill>
        <a:ln>
          <a:solidFill>
            <a:srgbClr val="92D050"/>
          </a:solidFill>
        </a:ln>
      </dgm:spPr>
      <dgm:t>
        <a:bodyPr/>
        <a:lstStyle/>
        <a:p>
          <a:pPr algn="ctr"/>
          <a:r>
            <a:rPr lang="de-DE" sz="1400" b="1" dirty="0">
              <a:solidFill>
                <a:schemeClr val="tx1"/>
              </a:solidFill>
              <a:latin typeface="Century Gothic" panose="020B0502020202020204" pitchFamily="34" charset="0"/>
            </a:rPr>
            <a:t>Parallele Mono-edukation</a:t>
          </a:r>
        </a:p>
      </dgm:t>
    </dgm:pt>
    <dgm:pt modelId="{286905FF-9B70-4E0A-8476-94D3A6F856EA}" type="parTrans" cxnId="{C29F9199-13D9-4C50-BAFB-43DFDD55F1D9}">
      <dgm:prSet/>
      <dgm:spPr/>
      <dgm:t>
        <a:bodyPr/>
        <a:lstStyle/>
        <a:p>
          <a:endParaRPr lang="de-DE"/>
        </a:p>
      </dgm:t>
    </dgm:pt>
    <dgm:pt modelId="{E325859B-FF36-4984-ABAD-44D8B8864130}" type="sibTrans" cxnId="{C29F9199-13D9-4C50-BAFB-43DFDD55F1D9}">
      <dgm:prSet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endParaRPr lang="de-DE"/>
        </a:p>
      </dgm:t>
    </dgm:pt>
    <dgm:pt modelId="{27C8A298-581C-48D0-B297-988A73240982}">
      <dgm:prSet phldrT="[Text]" custT="1"/>
      <dgm:spPr>
        <a:solidFill>
          <a:schemeClr val="bg1"/>
        </a:solidFill>
        <a:ln w="57150">
          <a:solidFill>
            <a:srgbClr val="7030A0"/>
          </a:solidFill>
        </a:ln>
      </dgm:spPr>
      <dgm:t>
        <a:bodyPr/>
        <a:lstStyle/>
        <a:p>
          <a:r>
            <a:rPr lang="de-DE" sz="1800" b="1" cap="none" spc="0" dirty="0">
              <a:ln w="0"/>
              <a:solidFill>
                <a:schemeClr val="tx1"/>
              </a:solidFill>
              <a:effectLst/>
              <a:latin typeface="Century Gothic" panose="020B0502020202020204" pitchFamily="34" charset="0"/>
            </a:rPr>
            <a:t>Schulzeit</a:t>
          </a:r>
        </a:p>
      </dgm:t>
    </dgm:pt>
    <dgm:pt modelId="{62C6D350-E6A6-4B0E-BEB1-0C162151735F}" type="parTrans" cxnId="{F5889437-5125-4245-B6A7-17E2EBBB0A1D}">
      <dgm:prSet/>
      <dgm:spPr/>
      <dgm:t>
        <a:bodyPr/>
        <a:lstStyle/>
        <a:p>
          <a:endParaRPr lang="de-DE"/>
        </a:p>
      </dgm:t>
    </dgm:pt>
    <dgm:pt modelId="{7FE634F1-5DB1-4A61-BDB0-6465783BA5F8}" type="sibTrans" cxnId="{F5889437-5125-4245-B6A7-17E2EBBB0A1D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79A6B109-2325-47C3-B7BC-3CDCF1E7B4B0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de-DE" sz="1600" b="1" dirty="0">
              <a:solidFill>
                <a:schemeClr val="tx1"/>
              </a:solidFill>
              <a:latin typeface="Century Gothic" panose="020B0502020202020204" pitchFamily="34" charset="0"/>
            </a:rPr>
            <a:t>Förderung</a:t>
          </a:r>
        </a:p>
      </dgm:t>
    </dgm:pt>
    <dgm:pt modelId="{237AF457-4D42-458C-8F4F-986D1FD001D0}" type="parTrans" cxnId="{4A00160F-6380-473E-96EF-DEADAC6F81F9}">
      <dgm:prSet/>
      <dgm:spPr/>
      <dgm:t>
        <a:bodyPr/>
        <a:lstStyle/>
        <a:p>
          <a:endParaRPr lang="de-DE"/>
        </a:p>
      </dgm:t>
    </dgm:pt>
    <dgm:pt modelId="{E37AE2CB-FA81-48C0-B875-658060291B67}" type="sibTrans" cxnId="{4A00160F-6380-473E-96EF-DEADAC6F81F9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7CE88CFA-08A6-4FC9-A7F1-93C9F5059FB6}">
      <dgm:prSet custT="1"/>
      <dgm:spPr>
        <a:solidFill>
          <a:schemeClr val="bg1"/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de-DE" sz="1800" b="1" dirty="0">
              <a:solidFill>
                <a:schemeClr val="tx1"/>
              </a:solidFill>
              <a:latin typeface="Century Gothic" panose="020B0502020202020204" pitchFamily="34" charset="0"/>
            </a:rPr>
            <a:t>Weitere</a:t>
          </a:r>
        </a:p>
        <a:p>
          <a:r>
            <a:rPr lang="de-DE" sz="1800" b="1" dirty="0">
              <a:solidFill>
                <a:schemeClr val="tx1"/>
              </a:solidFill>
              <a:latin typeface="Century Gothic" panose="020B0502020202020204" pitchFamily="34" charset="0"/>
            </a:rPr>
            <a:t>Angebote</a:t>
          </a:r>
        </a:p>
      </dgm:t>
    </dgm:pt>
    <dgm:pt modelId="{B88728E8-5042-42B4-8C22-A3D88BFFE1AF}" type="parTrans" cxnId="{B597978D-AB47-4172-867A-4F2012457CE4}">
      <dgm:prSet/>
      <dgm:spPr/>
      <dgm:t>
        <a:bodyPr/>
        <a:lstStyle/>
        <a:p>
          <a:endParaRPr lang="de-DE"/>
        </a:p>
      </dgm:t>
    </dgm:pt>
    <dgm:pt modelId="{B7515809-B28E-498B-A951-11CC0DB35F12}" type="sibTrans" cxnId="{B597978D-AB47-4172-867A-4F2012457CE4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1149D209-ACAF-47C7-B6E8-40D53AE5B7C2}">
      <dgm:prSet custT="1"/>
      <dgm:spPr>
        <a:solidFill>
          <a:schemeClr val="bg1"/>
        </a:solidFill>
        <a:ln>
          <a:solidFill>
            <a:srgbClr val="FF0000"/>
          </a:solidFill>
        </a:ln>
      </dgm:spPr>
      <dgm:t>
        <a:bodyPr/>
        <a:lstStyle/>
        <a:p>
          <a:r>
            <a:rPr lang="de-DE" sz="1500" b="1" dirty="0">
              <a:solidFill>
                <a:schemeClr val="tx1"/>
              </a:solidFill>
              <a:latin typeface="Century Gothic" panose="020B0502020202020204" pitchFamily="34" charset="0"/>
            </a:rPr>
            <a:t>Anmeldung</a:t>
          </a:r>
        </a:p>
        <a:p>
          <a:r>
            <a:rPr lang="de-DE" sz="1500" b="1" dirty="0">
              <a:solidFill>
                <a:schemeClr val="tx1"/>
              </a:solidFill>
              <a:latin typeface="Century Gothic" panose="020B0502020202020204" pitchFamily="34" charset="0"/>
            </a:rPr>
            <a:t>2020/21</a:t>
          </a:r>
        </a:p>
      </dgm:t>
    </dgm:pt>
    <dgm:pt modelId="{E3E2EF9E-687B-4B9B-A55A-D00DF112CAAA}" type="parTrans" cxnId="{75E86160-C1D0-4055-8B74-B813F86551DF}">
      <dgm:prSet/>
      <dgm:spPr/>
      <dgm:t>
        <a:bodyPr/>
        <a:lstStyle/>
        <a:p>
          <a:endParaRPr lang="de-DE"/>
        </a:p>
      </dgm:t>
    </dgm:pt>
    <dgm:pt modelId="{F4885B69-187E-4CFC-A964-F6A676C506C7}" type="sibTrans" cxnId="{75E86160-C1D0-4055-8B74-B813F86551DF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EA0627DD-78DE-43C8-9919-5757AD6C7C49}" type="pres">
      <dgm:prSet presAssocID="{704F9FC7-01A8-4328-B1F4-E0CB186A4E1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DF9899D-6B95-4B9E-AEA9-66929BBAE85A}" type="pres">
      <dgm:prSet presAssocID="{E90B4C8D-6ADB-4DDC-BED0-83E896A67EA5}" presName="centerShape" presStyleLbl="node0" presStyleIdx="0" presStyleCnt="1" custScaleX="120831" custScaleY="112322"/>
      <dgm:spPr/>
    </dgm:pt>
    <dgm:pt modelId="{09B3CF6F-FAC3-4CA9-A3FC-6E311EC14A45}" type="pres">
      <dgm:prSet presAssocID="{A8E733FD-9223-4396-A84A-635251A8A4CF}" presName="node" presStyleLbl="node1" presStyleIdx="0" presStyleCnt="6" custScaleX="111836" custScaleY="111836">
        <dgm:presLayoutVars>
          <dgm:bulletEnabled val="1"/>
        </dgm:presLayoutVars>
      </dgm:prSet>
      <dgm:spPr/>
    </dgm:pt>
    <dgm:pt modelId="{AD119873-D48E-4A88-9BA5-0E12F66B1FB6}" type="pres">
      <dgm:prSet presAssocID="{A8E733FD-9223-4396-A84A-635251A8A4CF}" presName="dummy" presStyleCnt="0"/>
      <dgm:spPr/>
    </dgm:pt>
    <dgm:pt modelId="{D222B7D3-430A-4B8D-A59C-4D963AFBECA2}" type="pres">
      <dgm:prSet presAssocID="{A383DAA8-C4BC-4B56-A6DF-D99A27BE4FBE}" presName="sibTrans" presStyleLbl="sibTrans2D1" presStyleIdx="0" presStyleCnt="6"/>
      <dgm:spPr/>
    </dgm:pt>
    <dgm:pt modelId="{E52DF527-F9D0-4A88-A720-F8648F48979E}" type="pres">
      <dgm:prSet presAssocID="{AAD3CDFF-489C-4D15-8D2D-92362175C8E8}" presName="node" presStyleLbl="node1" presStyleIdx="1" presStyleCnt="6" custScaleX="111836" custScaleY="111836">
        <dgm:presLayoutVars>
          <dgm:bulletEnabled val="1"/>
        </dgm:presLayoutVars>
      </dgm:prSet>
      <dgm:spPr/>
    </dgm:pt>
    <dgm:pt modelId="{6D6B14D1-E8D8-4BEA-8847-B1981DE06C59}" type="pres">
      <dgm:prSet presAssocID="{AAD3CDFF-489C-4D15-8D2D-92362175C8E8}" presName="dummy" presStyleCnt="0"/>
      <dgm:spPr/>
    </dgm:pt>
    <dgm:pt modelId="{76B5C647-6479-4AB3-8310-67DF63833C20}" type="pres">
      <dgm:prSet presAssocID="{E325859B-FF36-4984-ABAD-44D8B8864130}" presName="sibTrans" presStyleLbl="sibTrans2D1" presStyleIdx="1" presStyleCnt="6"/>
      <dgm:spPr/>
    </dgm:pt>
    <dgm:pt modelId="{75F5A56F-1638-41EF-AD5B-9F933D9CAE54}" type="pres">
      <dgm:prSet presAssocID="{27C8A298-581C-48D0-B297-988A73240982}" presName="node" presStyleLbl="node1" presStyleIdx="2" presStyleCnt="6" custScaleX="111836" custScaleY="111836">
        <dgm:presLayoutVars>
          <dgm:bulletEnabled val="1"/>
        </dgm:presLayoutVars>
      </dgm:prSet>
      <dgm:spPr/>
    </dgm:pt>
    <dgm:pt modelId="{E2AE67EF-7788-4212-A608-6B5319D39B1F}" type="pres">
      <dgm:prSet presAssocID="{27C8A298-581C-48D0-B297-988A73240982}" presName="dummy" presStyleCnt="0"/>
      <dgm:spPr/>
    </dgm:pt>
    <dgm:pt modelId="{47633FCC-853E-439A-80C7-D5B77991915C}" type="pres">
      <dgm:prSet presAssocID="{7FE634F1-5DB1-4A61-BDB0-6465783BA5F8}" presName="sibTrans" presStyleLbl="sibTrans2D1" presStyleIdx="2" presStyleCnt="6" custLinFactNeighborX="307" custLinFactNeighborY="-614"/>
      <dgm:spPr/>
    </dgm:pt>
    <dgm:pt modelId="{16149DF2-4A82-4B60-BF1D-E9DE2527C2F5}" type="pres">
      <dgm:prSet presAssocID="{79A6B109-2325-47C3-B7BC-3CDCF1E7B4B0}" presName="node" presStyleLbl="node1" presStyleIdx="3" presStyleCnt="6" custScaleX="111836" custScaleY="111836" custRadScaleRad="98172" custRadScaleInc="1816">
        <dgm:presLayoutVars>
          <dgm:bulletEnabled val="1"/>
        </dgm:presLayoutVars>
      </dgm:prSet>
      <dgm:spPr/>
    </dgm:pt>
    <dgm:pt modelId="{ED002200-958D-40FB-80FA-4C0CCA87060D}" type="pres">
      <dgm:prSet presAssocID="{79A6B109-2325-47C3-B7BC-3CDCF1E7B4B0}" presName="dummy" presStyleCnt="0"/>
      <dgm:spPr/>
    </dgm:pt>
    <dgm:pt modelId="{59D2B763-3E20-4C15-BFE3-F6E943820C28}" type="pres">
      <dgm:prSet presAssocID="{E37AE2CB-FA81-48C0-B875-658060291B67}" presName="sibTrans" presStyleLbl="sibTrans2D1" presStyleIdx="3" presStyleCnt="6"/>
      <dgm:spPr/>
    </dgm:pt>
    <dgm:pt modelId="{C70179C9-17D7-4288-9FC9-B75324F527E1}" type="pres">
      <dgm:prSet presAssocID="{7CE88CFA-08A6-4FC9-A7F1-93C9F5059FB6}" presName="node" presStyleLbl="node1" presStyleIdx="4" presStyleCnt="6" custScaleX="111836" custScaleY="111836">
        <dgm:presLayoutVars>
          <dgm:bulletEnabled val="1"/>
        </dgm:presLayoutVars>
      </dgm:prSet>
      <dgm:spPr/>
    </dgm:pt>
    <dgm:pt modelId="{0DF8B07D-78BF-4FD0-AC50-555ED2636935}" type="pres">
      <dgm:prSet presAssocID="{7CE88CFA-08A6-4FC9-A7F1-93C9F5059FB6}" presName="dummy" presStyleCnt="0"/>
      <dgm:spPr/>
    </dgm:pt>
    <dgm:pt modelId="{EA337121-D17C-49DE-938B-B4CCE6C0743C}" type="pres">
      <dgm:prSet presAssocID="{B7515809-B28E-498B-A951-11CC0DB35F12}" presName="sibTrans" presStyleLbl="sibTrans2D1" presStyleIdx="4" presStyleCnt="6"/>
      <dgm:spPr/>
    </dgm:pt>
    <dgm:pt modelId="{CB8AC012-0655-4DA8-B93E-8CCB0F16287C}" type="pres">
      <dgm:prSet presAssocID="{1149D209-ACAF-47C7-B6E8-40D53AE5B7C2}" presName="node" presStyleLbl="node1" presStyleIdx="5" presStyleCnt="6" custScaleX="111836" custScaleY="111836" custRadScaleRad="100544" custRadScaleInc="3907">
        <dgm:presLayoutVars>
          <dgm:bulletEnabled val="1"/>
        </dgm:presLayoutVars>
      </dgm:prSet>
      <dgm:spPr/>
    </dgm:pt>
    <dgm:pt modelId="{6EFD0771-DEE7-485E-8C69-D364FD5EF3B6}" type="pres">
      <dgm:prSet presAssocID="{1149D209-ACAF-47C7-B6E8-40D53AE5B7C2}" presName="dummy" presStyleCnt="0"/>
      <dgm:spPr/>
    </dgm:pt>
    <dgm:pt modelId="{3AF82536-92E8-4EDA-811E-04D2EC3B209F}" type="pres">
      <dgm:prSet presAssocID="{F4885B69-187E-4CFC-A964-F6A676C506C7}" presName="sibTrans" presStyleLbl="sibTrans2D1" presStyleIdx="5" presStyleCnt="6" custLinFactNeighborX="154" custLinFactNeighborY="-461"/>
      <dgm:spPr/>
    </dgm:pt>
  </dgm:ptLst>
  <dgm:cxnLst>
    <dgm:cxn modelId="{8DC17C0B-52FA-45B9-A74E-E9B018C691B2}" type="presOf" srcId="{A8E733FD-9223-4396-A84A-635251A8A4CF}" destId="{09B3CF6F-FAC3-4CA9-A3FC-6E311EC14A45}" srcOrd="0" destOrd="0" presId="urn:microsoft.com/office/officeart/2005/8/layout/radial6"/>
    <dgm:cxn modelId="{4A00160F-6380-473E-96EF-DEADAC6F81F9}" srcId="{E90B4C8D-6ADB-4DDC-BED0-83E896A67EA5}" destId="{79A6B109-2325-47C3-B7BC-3CDCF1E7B4B0}" srcOrd="3" destOrd="0" parTransId="{237AF457-4D42-458C-8F4F-986D1FD001D0}" sibTransId="{E37AE2CB-FA81-48C0-B875-658060291B67}"/>
    <dgm:cxn modelId="{F0936514-4C61-49E4-A3E9-3A9695DA6019}" type="presOf" srcId="{E90B4C8D-6ADB-4DDC-BED0-83E896A67EA5}" destId="{ADF9899D-6B95-4B9E-AEA9-66929BBAE85A}" srcOrd="0" destOrd="0" presId="urn:microsoft.com/office/officeart/2005/8/layout/radial6"/>
    <dgm:cxn modelId="{D283D514-BE92-4906-A18A-CD21BEC522B7}" type="presOf" srcId="{F4885B69-187E-4CFC-A964-F6A676C506C7}" destId="{3AF82536-92E8-4EDA-811E-04D2EC3B209F}" srcOrd="0" destOrd="0" presId="urn:microsoft.com/office/officeart/2005/8/layout/radial6"/>
    <dgm:cxn modelId="{81EA7B17-6125-488B-93E1-99834FF839EC}" type="presOf" srcId="{7CE88CFA-08A6-4FC9-A7F1-93C9F5059FB6}" destId="{C70179C9-17D7-4288-9FC9-B75324F527E1}" srcOrd="0" destOrd="0" presId="urn:microsoft.com/office/officeart/2005/8/layout/radial6"/>
    <dgm:cxn modelId="{6D731F2A-DFC2-4DCF-BFCA-78B74DEB27F9}" type="presOf" srcId="{7FE634F1-5DB1-4A61-BDB0-6465783BA5F8}" destId="{47633FCC-853E-439A-80C7-D5B77991915C}" srcOrd="0" destOrd="0" presId="urn:microsoft.com/office/officeart/2005/8/layout/radial6"/>
    <dgm:cxn modelId="{F5889437-5125-4245-B6A7-17E2EBBB0A1D}" srcId="{E90B4C8D-6ADB-4DDC-BED0-83E896A67EA5}" destId="{27C8A298-581C-48D0-B297-988A73240982}" srcOrd="2" destOrd="0" parTransId="{62C6D350-E6A6-4B0E-BEB1-0C162151735F}" sibTransId="{7FE634F1-5DB1-4A61-BDB0-6465783BA5F8}"/>
    <dgm:cxn modelId="{A6798D47-5722-4C05-92A5-81438516FC54}" type="presOf" srcId="{E37AE2CB-FA81-48C0-B875-658060291B67}" destId="{59D2B763-3E20-4C15-BFE3-F6E943820C28}" srcOrd="0" destOrd="0" presId="urn:microsoft.com/office/officeart/2005/8/layout/radial6"/>
    <dgm:cxn modelId="{E1B9844A-5935-484D-9A90-C1008ECE74F9}" type="presOf" srcId="{B7515809-B28E-498B-A951-11CC0DB35F12}" destId="{EA337121-D17C-49DE-938B-B4CCE6C0743C}" srcOrd="0" destOrd="0" presId="urn:microsoft.com/office/officeart/2005/8/layout/radial6"/>
    <dgm:cxn modelId="{75E86160-C1D0-4055-8B74-B813F86551DF}" srcId="{E90B4C8D-6ADB-4DDC-BED0-83E896A67EA5}" destId="{1149D209-ACAF-47C7-B6E8-40D53AE5B7C2}" srcOrd="5" destOrd="0" parTransId="{E3E2EF9E-687B-4B9B-A55A-D00DF112CAAA}" sibTransId="{F4885B69-187E-4CFC-A964-F6A676C506C7}"/>
    <dgm:cxn modelId="{345ED077-1143-4B5B-AF15-D9200CC6EFA4}" type="presOf" srcId="{27C8A298-581C-48D0-B297-988A73240982}" destId="{75F5A56F-1638-41EF-AD5B-9F933D9CAE54}" srcOrd="0" destOrd="0" presId="urn:microsoft.com/office/officeart/2005/8/layout/radial6"/>
    <dgm:cxn modelId="{6733BF7A-6271-4858-980B-6CB60C5172B5}" type="presOf" srcId="{1149D209-ACAF-47C7-B6E8-40D53AE5B7C2}" destId="{CB8AC012-0655-4DA8-B93E-8CCB0F16287C}" srcOrd="0" destOrd="0" presId="urn:microsoft.com/office/officeart/2005/8/layout/radial6"/>
    <dgm:cxn modelId="{B597978D-AB47-4172-867A-4F2012457CE4}" srcId="{E90B4C8D-6ADB-4DDC-BED0-83E896A67EA5}" destId="{7CE88CFA-08A6-4FC9-A7F1-93C9F5059FB6}" srcOrd="4" destOrd="0" parTransId="{B88728E8-5042-42B4-8C22-A3D88BFFE1AF}" sibTransId="{B7515809-B28E-498B-A951-11CC0DB35F12}"/>
    <dgm:cxn modelId="{D5EB4F97-CE68-4AFC-B4AA-CE6CD74F0485}" type="presOf" srcId="{79A6B109-2325-47C3-B7BC-3CDCF1E7B4B0}" destId="{16149DF2-4A82-4B60-BF1D-E9DE2527C2F5}" srcOrd="0" destOrd="0" presId="urn:microsoft.com/office/officeart/2005/8/layout/radial6"/>
    <dgm:cxn modelId="{C29F9199-13D9-4C50-BAFB-43DFDD55F1D9}" srcId="{E90B4C8D-6ADB-4DDC-BED0-83E896A67EA5}" destId="{AAD3CDFF-489C-4D15-8D2D-92362175C8E8}" srcOrd="1" destOrd="0" parTransId="{286905FF-9B70-4E0A-8476-94D3A6F856EA}" sibTransId="{E325859B-FF36-4984-ABAD-44D8B8864130}"/>
    <dgm:cxn modelId="{EE3896AB-D5BB-48B5-B805-0299B09674BE}" type="presOf" srcId="{E325859B-FF36-4984-ABAD-44D8B8864130}" destId="{76B5C647-6479-4AB3-8310-67DF63833C20}" srcOrd="0" destOrd="0" presId="urn:microsoft.com/office/officeart/2005/8/layout/radial6"/>
    <dgm:cxn modelId="{B6D5A9B4-B58B-4D4C-A34E-62DDF7E09145}" type="presOf" srcId="{A383DAA8-C4BC-4B56-A6DF-D99A27BE4FBE}" destId="{D222B7D3-430A-4B8D-A59C-4D963AFBECA2}" srcOrd="0" destOrd="0" presId="urn:microsoft.com/office/officeart/2005/8/layout/radial6"/>
    <dgm:cxn modelId="{F651D7C7-F08C-4A70-A2DB-1B54B4175860}" type="presOf" srcId="{AAD3CDFF-489C-4D15-8D2D-92362175C8E8}" destId="{E52DF527-F9D0-4A88-A720-F8648F48979E}" srcOrd="0" destOrd="0" presId="urn:microsoft.com/office/officeart/2005/8/layout/radial6"/>
    <dgm:cxn modelId="{09987DCE-EEA9-40D2-8AA2-91998AE30105}" srcId="{E90B4C8D-6ADB-4DDC-BED0-83E896A67EA5}" destId="{A8E733FD-9223-4396-A84A-635251A8A4CF}" srcOrd="0" destOrd="0" parTransId="{8261038A-A42A-4C77-B2BE-D03D625BF7F3}" sibTransId="{A383DAA8-C4BC-4B56-A6DF-D99A27BE4FBE}"/>
    <dgm:cxn modelId="{D418B1E5-ADB1-4D5A-8193-EB9F255C1AD2}" type="presOf" srcId="{704F9FC7-01A8-4328-B1F4-E0CB186A4E19}" destId="{EA0627DD-78DE-43C8-9919-5757AD6C7C49}" srcOrd="0" destOrd="0" presId="urn:microsoft.com/office/officeart/2005/8/layout/radial6"/>
    <dgm:cxn modelId="{FB45A7F4-3475-43D1-8D60-2A22B2642255}" srcId="{704F9FC7-01A8-4328-B1F4-E0CB186A4E19}" destId="{E90B4C8D-6ADB-4DDC-BED0-83E896A67EA5}" srcOrd="0" destOrd="0" parTransId="{1F2821DB-7273-4F9C-A4EE-936B85FF20E2}" sibTransId="{2324A9A4-50A3-4540-9FAC-66C3F8570490}"/>
    <dgm:cxn modelId="{C8439A7E-768D-4AA5-B263-75EB1204AC93}" type="presParOf" srcId="{EA0627DD-78DE-43C8-9919-5757AD6C7C49}" destId="{ADF9899D-6B95-4B9E-AEA9-66929BBAE85A}" srcOrd="0" destOrd="0" presId="urn:microsoft.com/office/officeart/2005/8/layout/radial6"/>
    <dgm:cxn modelId="{2E1A9A31-33AA-48D2-8FCE-D86044E19400}" type="presParOf" srcId="{EA0627DD-78DE-43C8-9919-5757AD6C7C49}" destId="{09B3CF6F-FAC3-4CA9-A3FC-6E311EC14A45}" srcOrd="1" destOrd="0" presId="urn:microsoft.com/office/officeart/2005/8/layout/radial6"/>
    <dgm:cxn modelId="{911B47DC-D8C0-4D39-9341-DA997BEE7161}" type="presParOf" srcId="{EA0627DD-78DE-43C8-9919-5757AD6C7C49}" destId="{AD119873-D48E-4A88-9BA5-0E12F66B1FB6}" srcOrd="2" destOrd="0" presId="urn:microsoft.com/office/officeart/2005/8/layout/radial6"/>
    <dgm:cxn modelId="{29805DC9-B320-42B5-8036-392B42D3CA62}" type="presParOf" srcId="{EA0627DD-78DE-43C8-9919-5757AD6C7C49}" destId="{D222B7D3-430A-4B8D-A59C-4D963AFBECA2}" srcOrd="3" destOrd="0" presId="urn:microsoft.com/office/officeart/2005/8/layout/radial6"/>
    <dgm:cxn modelId="{F56E8C31-ACD0-4D9F-992C-95F1E3C06C30}" type="presParOf" srcId="{EA0627DD-78DE-43C8-9919-5757AD6C7C49}" destId="{E52DF527-F9D0-4A88-A720-F8648F48979E}" srcOrd="4" destOrd="0" presId="urn:microsoft.com/office/officeart/2005/8/layout/radial6"/>
    <dgm:cxn modelId="{EBBB1942-2C48-4040-8008-AFB748D0507B}" type="presParOf" srcId="{EA0627DD-78DE-43C8-9919-5757AD6C7C49}" destId="{6D6B14D1-E8D8-4BEA-8847-B1981DE06C59}" srcOrd="5" destOrd="0" presId="urn:microsoft.com/office/officeart/2005/8/layout/radial6"/>
    <dgm:cxn modelId="{69104471-AB68-46FC-A314-FCAC9CBC4A86}" type="presParOf" srcId="{EA0627DD-78DE-43C8-9919-5757AD6C7C49}" destId="{76B5C647-6479-4AB3-8310-67DF63833C20}" srcOrd="6" destOrd="0" presId="urn:microsoft.com/office/officeart/2005/8/layout/radial6"/>
    <dgm:cxn modelId="{D2C26288-F931-4F7C-8FCD-81783C69010C}" type="presParOf" srcId="{EA0627DD-78DE-43C8-9919-5757AD6C7C49}" destId="{75F5A56F-1638-41EF-AD5B-9F933D9CAE54}" srcOrd="7" destOrd="0" presId="urn:microsoft.com/office/officeart/2005/8/layout/radial6"/>
    <dgm:cxn modelId="{9C8A0434-E2AC-4F72-8328-A4EA289157F4}" type="presParOf" srcId="{EA0627DD-78DE-43C8-9919-5757AD6C7C49}" destId="{E2AE67EF-7788-4212-A608-6B5319D39B1F}" srcOrd="8" destOrd="0" presId="urn:microsoft.com/office/officeart/2005/8/layout/radial6"/>
    <dgm:cxn modelId="{BB3BA992-5769-4D57-B520-3483B4E1C49F}" type="presParOf" srcId="{EA0627DD-78DE-43C8-9919-5757AD6C7C49}" destId="{47633FCC-853E-439A-80C7-D5B77991915C}" srcOrd="9" destOrd="0" presId="urn:microsoft.com/office/officeart/2005/8/layout/radial6"/>
    <dgm:cxn modelId="{445D2929-0296-47DE-971A-EA50314FE4C0}" type="presParOf" srcId="{EA0627DD-78DE-43C8-9919-5757AD6C7C49}" destId="{16149DF2-4A82-4B60-BF1D-E9DE2527C2F5}" srcOrd="10" destOrd="0" presId="urn:microsoft.com/office/officeart/2005/8/layout/radial6"/>
    <dgm:cxn modelId="{C545A3A4-769D-402D-BD31-D30005E877A6}" type="presParOf" srcId="{EA0627DD-78DE-43C8-9919-5757AD6C7C49}" destId="{ED002200-958D-40FB-80FA-4C0CCA87060D}" srcOrd="11" destOrd="0" presId="urn:microsoft.com/office/officeart/2005/8/layout/radial6"/>
    <dgm:cxn modelId="{79216846-EC36-413A-99C1-5DABFEA9A83D}" type="presParOf" srcId="{EA0627DD-78DE-43C8-9919-5757AD6C7C49}" destId="{59D2B763-3E20-4C15-BFE3-F6E943820C28}" srcOrd="12" destOrd="0" presId="urn:microsoft.com/office/officeart/2005/8/layout/radial6"/>
    <dgm:cxn modelId="{0D6A6B03-E825-49EC-9AB3-3E321142049D}" type="presParOf" srcId="{EA0627DD-78DE-43C8-9919-5757AD6C7C49}" destId="{C70179C9-17D7-4288-9FC9-B75324F527E1}" srcOrd="13" destOrd="0" presId="urn:microsoft.com/office/officeart/2005/8/layout/radial6"/>
    <dgm:cxn modelId="{EB07A951-B66A-47B7-8832-70514887C190}" type="presParOf" srcId="{EA0627DD-78DE-43C8-9919-5757AD6C7C49}" destId="{0DF8B07D-78BF-4FD0-AC50-555ED2636935}" srcOrd="14" destOrd="0" presId="urn:microsoft.com/office/officeart/2005/8/layout/radial6"/>
    <dgm:cxn modelId="{916FCAAB-EF76-4477-93BC-FF984208C794}" type="presParOf" srcId="{EA0627DD-78DE-43C8-9919-5757AD6C7C49}" destId="{EA337121-D17C-49DE-938B-B4CCE6C0743C}" srcOrd="15" destOrd="0" presId="urn:microsoft.com/office/officeart/2005/8/layout/radial6"/>
    <dgm:cxn modelId="{FF0DF9B4-8FD0-4BBE-96CF-7CF06A7B4C93}" type="presParOf" srcId="{EA0627DD-78DE-43C8-9919-5757AD6C7C49}" destId="{CB8AC012-0655-4DA8-B93E-8CCB0F16287C}" srcOrd="16" destOrd="0" presId="urn:microsoft.com/office/officeart/2005/8/layout/radial6"/>
    <dgm:cxn modelId="{C3E333B8-690F-4F18-8F03-57E63564B952}" type="presParOf" srcId="{EA0627DD-78DE-43C8-9919-5757AD6C7C49}" destId="{6EFD0771-DEE7-485E-8C69-D364FD5EF3B6}" srcOrd="17" destOrd="0" presId="urn:microsoft.com/office/officeart/2005/8/layout/radial6"/>
    <dgm:cxn modelId="{83431D7D-2938-459A-98B3-9672821ADFBD}" type="presParOf" srcId="{EA0627DD-78DE-43C8-9919-5757AD6C7C49}" destId="{3AF82536-92E8-4EDA-811E-04D2EC3B209F}" srcOrd="18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4F9FC7-01A8-4328-B1F4-E0CB186A4E19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90B4C8D-6ADB-4DDC-BED0-83E896A67EA5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bg1">
              <a:lumMod val="50000"/>
            </a:schemeClr>
          </a:solidFill>
        </a:ln>
        <a:effectLst/>
      </dgm:spPr>
      <dgm:t>
        <a:bodyPr anchor="ctr" anchorCtr="0"/>
        <a:lstStyle/>
        <a:p>
          <a:r>
            <a:rPr lang="de-DE" sz="2000" b="1" dirty="0">
              <a:solidFill>
                <a:schemeClr val="tx1"/>
              </a:solidFill>
              <a:latin typeface="Century Gothic" panose="020B0502020202020204" pitchFamily="34" charset="0"/>
            </a:rPr>
            <a:t>Informationen</a:t>
          </a:r>
        </a:p>
      </dgm:t>
    </dgm:pt>
    <dgm:pt modelId="{1F2821DB-7273-4F9C-A4EE-936B85FF20E2}" type="parTrans" cxnId="{FB45A7F4-3475-43D1-8D60-2A22B2642255}">
      <dgm:prSet/>
      <dgm:spPr/>
      <dgm:t>
        <a:bodyPr/>
        <a:lstStyle/>
        <a:p>
          <a:endParaRPr lang="de-DE"/>
        </a:p>
      </dgm:t>
    </dgm:pt>
    <dgm:pt modelId="{2324A9A4-50A3-4540-9FAC-66C3F8570490}" type="sibTrans" cxnId="{FB45A7F4-3475-43D1-8D60-2A22B2642255}">
      <dgm:prSet/>
      <dgm:spPr/>
      <dgm:t>
        <a:bodyPr/>
        <a:lstStyle/>
        <a:p>
          <a:endParaRPr lang="de-DE"/>
        </a:p>
      </dgm:t>
    </dgm:pt>
    <dgm:pt modelId="{A8E733FD-9223-4396-A84A-635251A8A4CF}">
      <dgm:prSet phldrT="[Text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pPr algn="ctr"/>
          <a:r>
            <a:rPr lang="de-DE" sz="1400" dirty="0">
              <a:solidFill>
                <a:schemeClr val="tx1"/>
              </a:solidFill>
              <a:latin typeface="Century Gothic" panose="020B0502020202020204" pitchFamily="34" charset="0"/>
            </a:rPr>
            <a:t> </a:t>
          </a:r>
          <a:r>
            <a:rPr lang="de-DE" sz="1400" b="1" dirty="0">
              <a:solidFill>
                <a:schemeClr val="tx1"/>
              </a:solidFill>
              <a:latin typeface="Century Gothic" panose="020B0502020202020204" pitchFamily="34" charset="0"/>
            </a:rPr>
            <a:t>Kirchliche Trägerschaft</a:t>
          </a:r>
        </a:p>
      </dgm:t>
    </dgm:pt>
    <dgm:pt modelId="{8261038A-A42A-4C77-B2BE-D03D625BF7F3}" type="parTrans" cxnId="{09987DCE-EEA9-40D2-8AA2-91998AE30105}">
      <dgm:prSet/>
      <dgm:spPr/>
      <dgm:t>
        <a:bodyPr/>
        <a:lstStyle/>
        <a:p>
          <a:endParaRPr lang="de-DE"/>
        </a:p>
      </dgm:t>
    </dgm:pt>
    <dgm:pt modelId="{A383DAA8-C4BC-4B56-A6DF-D99A27BE4FBE}" type="sibTrans" cxnId="{09987DCE-EEA9-40D2-8AA2-91998AE30105}">
      <dgm:prSet/>
      <dgm:spPr>
        <a:solidFill>
          <a:srgbClr val="0070C0"/>
        </a:solidFill>
        <a:ln>
          <a:noFill/>
        </a:ln>
      </dgm:spPr>
      <dgm:t>
        <a:bodyPr/>
        <a:lstStyle/>
        <a:p>
          <a:endParaRPr lang="de-DE"/>
        </a:p>
      </dgm:t>
    </dgm:pt>
    <dgm:pt modelId="{AAD3CDFF-489C-4D15-8D2D-92362175C8E8}">
      <dgm:prSet phldrT="[Text]" custT="1"/>
      <dgm:spPr>
        <a:solidFill>
          <a:schemeClr val="bg1"/>
        </a:solidFill>
        <a:ln>
          <a:solidFill>
            <a:srgbClr val="92D050"/>
          </a:solidFill>
        </a:ln>
      </dgm:spPr>
      <dgm:t>
        <a:bodyPr/>
        <a:lstStyle/>
        <a:p>
          <a:pPr algn="ctr"/>
          <a:r>
            <a:rPr lang="de-DE" sz="1400" b="1" dirty="0">
              <a:solidFill>
                <a:schemeClr val="tx1"/>
              </a:solidFill>
              <a:latin typeface="Century Gothic" panose="020B0502020202020204" pitchFamily="34" charset="0"/>
            </a:rPr>
            <a:t>Parallele Mono-edukation</a:t>
          </a:r>
        </a:p>
      </dgm:t>
    </dgm:pt>
    <dgm:pt modelId="{286905FF-9B70-4E0A-8476-94D3A6F856EA}" type="parTrans" cxnId="{C29F9199-13D9-4C50-BAFB-43DFDD55F1D9}">
      <dgm:prSet/>
      <dgm:spPr/>
      <dgm:t>
        <a:bodyPr/>
        <a:lstStyle/>
        <a:p>
          <a:endParaRPr lang="de-DE"/>
        </a:p>
      </dgm:t>
    </dgm:pt>
    <dgm:pt modelId="{E325859B-FF36-4984-ABAD-44D8B8864130}" type="sibTrans" cxnId="{C29F9199-13D9-4C50-BAFB-43DFDD55F1D9}">
      <dgm:prSet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endParaRPr lang="de-DE"/>
        </a:p>
      </dgm:t>
    </dgm:pt>
    <dgm:pt modelId="{27C8A298-581C-48D0-B297-988A73240982}">
      <dgm:prSet phldrT="[Text]" custT="1"/>
      <dgm:spPr>
        <a:solidFill>
          <a:schemeClr val="bg1"/>
        </a:solidFill>
        <a:ln>
          <a:solidFill>
            <a:srgbClr val="7030A0"/>
          </a:solidFill>
        </a:ln>
      </dgm:spPr>
      <dgm:t>
        <a:bodyPr/>
        <a:lstStyle/>
        <a:p>
          <a:r>
            <a:rPr lang="de-DE" sz="1800" b="1" cap="none" spc="0" dirty="0">
              <a:ln w="0"/>
              <a:solidFill>
                <a:schemeClr val="tx1"/>
              </a:solidFill>
              <a:effectLst/>
              <a:latin typeface="Century Gothic" panose="020B0502020202020204" pitchFamily="34" charset="0"/>
            </a:rPr>
            <a:t>Schulzeit</a:t>
          </a:r>
        </a:p>
      </dgm:t>
    </dgm:pt>
    <dgm:pt modelId="{62C6D350-E6A6-4B0E-BEB1-0C162151735F}" type="parTrans" cxnId="{F5889437-5125-4245-B6A7-17E2EBBB0A1D}">
      <dgm:prSet/>
      <dgm:spPr/>
      <dgm:t>
        <a:bodyPr/>
        <a:lstStyle/>
        <a:p>
          <a:endParaRPr lang="de-DE"/>
        </a:p>
      </dgm:t>
    </dgm:pt>
    <dgm:pt modelId="{7FE634F1-5DB1-4A61-BDB0-6465783BA5F8}" type="sibTrans" cxnId="{F5889437-5125-4245-B6A7-17E2EBBB0A1D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79A6B109-2325-47C3-B7BC-3CDCF1E7B4B0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bg1"/>
        </a:solidFill>
        <a:ln w="57150">
          <a:solidFill>
            <a:srgbClr val="C00000"/>
          </a:solidFill>
        </a:ln>
      </dgm:spPr>
      <dgm:t>
        <a:bodyPr/>
        <a:lstStyle/>
        <a:p>
          <a:r>
            <a:rPr lang="de-DE" sz="1600" b="1" dirty="0">
              <a:solidFill>
                <a:schemeClr val="tx1"/>
              </a:solidFill>
              <a:latin typeface="Century Gothic" panose="020B0502020202020204" pitchFamily="34" charset="0"/>
            </a:rPr>
            <a:t>Förderung</a:t>
          </a:r>
        </a:p>
      </dgm:t>
    </dgm:pt>
    <dgm:pt modelId="{237AF457-4D42-458C-8F4F-986D1FD001D0}" type="parTrans" cxnId="{4A00160F-6380-473E-96EF-DEADAC6F81F9}">
      <dgm:prSet/>
      <dgm:spPr/>
      <dgm:t>
        <a:bodyPr/>
        <a:lstStyle/>
        <a:p>
          <a:endParaRPr lang="de-DE"/>
        </a:p>
      </dgm:t>
    </dgm:pt>
    <dgm:pt modelId="{E37AE2CB-FA81-48C0-B875-658060291B67}" type="sibTrans" cxnId="{4A00160F-6380-473E-96EF-DEADAC6F81F9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7CE88CFA-08A6-4FC9-A7F1-93C9F5059FB6}">
      <dgm:prSet custT="1"/>
      <dgm:spPr>
        <a:solidFill>
          <a:schemeClr val="bg1"/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de-DE" sz="1800" b="1" dirty="0">
              <a:solidFill>
                <a:schemeClr val="tx1"/>
              </a:solidFill>
              <a:latin typeface="Century Gothic" panose="020B0502020202020204" pitchFamily="34" charset="0"/>
            </a:rPr>
            <a:t>Weitere</a:t>
          </a:r>
        </a:p>
        <a:p>
          <a:r>
            <a:rPr lang="de-DE" sz="1800" b="1" dirty="0">
              <a:solidFill>
                <a:schemeClr val="tx1"/>
              </a:solidFill>
              <a:latin typeface="Century Gothic" panose="020B0502020202020204" pitchFamily="34" charset="0"/>
            </a:rPr>
            <a:t>Angebote</a:t>
          </a:r>
        </a:p>
      </dgm:t>
    </dgm:pt>
    <dgm:pt modelId="{B88728E8-5042-42B4-8C22-A3D88BFFE1AF}" type="parTrans" cxnId="{B597978D-AB47-4172-867A-4F2012457CE4}">
      <dgm:prSet/>
      <dgm:spPr/>
      <dgm:t>
        <a:bodyPr/>
        <a:lstStyle/>
        <a:p>
          <a:endParaRPr lang="de-DE"/>
        </a:p>
      </dgm:t>
    </dgm:pt>
    <dgm:pt modelId="{B7515809-B28E-498B-A951-11CC0DB35F12}" type="sibTrans" cxnId="{B597978D-AB47-4172-867A-4F2012457CE4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1149D209-ACAF-47C7-B6E8-40D53AE5B7C2}">
      <dgm:prSet custT="1"/>
      <dgm:spPr>
        <a:solidFill>
          <a:schemeClr val="bg1"/>
        </a:solidFill>
        <a:ln>
          <a:solidFill>
            <a:srgbClr val="FF0000"/>
          </a:solidFill>
        </a:ln>
      </dgm:spPr>
      <dgm:t>
        <a:bodyPr/>
        <a:lstStyle/>
        <a:p>
          <a:r>
            <a:rPr lang="de-DE" sz="1500" b="1" dirty="0">
              <a:solidFill>
                <a:schemeClr val="tx1"/>
              </a:solidFill>
              <a:latin typeface="Century Gothic" panose="020B0502020202020204" pitchFamily="34" charset="0"/>
            </a:rPr>
            <a:t>Anmeldung</a:t>
          </a:r>
        </a:p>
        <a:p>
          <a:r>
            <a:rPr lang="de-DE" sz="1500" b="1" dirty="0">
              <a:solidFill>
                <a:schemeClr val="tx1"/>
              </a:solidFill>
              <a:latin typeface="Century Gothic" panose="020B0502020202020204" pitchFamily="34" charset="0"/>
            </a:rPr>
            <a:t>2020/21</a:t>
          </a:r>
        </a:p>
      </dgm:t>
    </dgm:pt>
    <dgm:pt modelId="{E3E2EF9E-687B-4B9B-A55A-D00DF112CAAA}" type="parTrans" cxnId="{75E86160-C1D0-4055-8B74-B813F86551DF}">
      <dgm:prSet/>
      <dgm:spPr/>
      <dgm:t>
        <a:bodyPr/>
        <a:lstStyle/>
        <a:p>
          <a:endParaRPr lang="de-DE"/>
        </a:p>
      </dgm:t>
    </dgm:pt>
    <dgm:pt modelId="{F4885B69-187E-4CFC-A964-F6A676C506C7}" type="sibTrans" cxnId="{75E86160-C1D0-4055-8B74-B813F86551DF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EA0627DD-78DE-43C8-9919-5757AD6C7C49}" type="pres">
      <dgm:prSet presAssocID="{704F9FC7-01A8-4328-B1F4-E0CB186A4E1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DF9899D-6B95-4B9E-AEA9-66929BBAE85A}" type="pres">
      <dgm:prSet presAssocID="{E90B4C8D-6ADB-4DDC-BED0-83E896A67EA5}" presName="centerShape" presStyleLbl="node0" presStyleIdx="0" presStyleCnt="1" custScaleX="120831" custScaleY="112322"/>
      <dgm:spPr/>
    </dgm:pt>
    <dgm:pt modelId="{09B3CF6F-FAC3-4CA9-A3FC-6E311EC14A45}" type="pres">
      <dgm:prSet presAssocID="{A8E733FD-9223-4396-A84A-635251A8A4CF}" presName="node" presStyleLbl="node1" presStyleIdx="0" presStyleCnt="6" custScaleX="111836" custScaleY="111836">
        <dgm:presLayoutVars>
          <dgm:bulletEnabled val="1"/>
        </dgm:presLayoutVars>
      </dgm:prSet>
      <dgm:spPr/>
    </dgm:pt>
    <dgm:pt modelId="{AD119873-D48E-4A88-9BA5-0E12F66B1FB6}" type="pres">
      <dgm:prSet presAssocID="{A8E733FD-9223-4396-A84A-635251A8A4CF}" presName="dummy" presStyleCnt="0"/>
      <dgm:spPr/>
    </dgm:pt>
    <dgm:pt modelId="{D222B7D3-430A-4B8D-A59C-4D963AFBECA2}" type="pres">
      <dgm:prSet presAssocID="{A383DAA8-C4BC-4B56-A6DF-D99A27BE4FBE}" presName="sibTrans" presStyleLbl="sibTrans2D1" presStyleIdx="0" presStyleCnt="6"/>
      <dgm:spPr/>
    </dgm:pt>
    <dgm:pt modelId="{E52DF527-F9D0-4A88-A720-F8648F48979E}" type="pres">
      <dgm:prSet presAssocID="{AAD3CDFF-489C-4D15-8D2D-92362175C8E8}" presName="node" presStyleLbl="node1" presStyleIdx="1" presStyleCnt="6" custScaleX="111836" custScaleY="111836">
        <dgm:presLayoutVars>
          <dgm:bulletEnabled val="1"/>
        </dgm:presLayoutVars>
      </dgm:prSet>
      <dgm:spPr/>
    </dgm:pt>
    <dgm:pt modelId="{6D6B14D1-E8D8-4BEA-8847-B1981DE06C59}" type="pres">
      <dgm:prSet presAssocID="{AAD3CDFF-489C-4D15-8D2D-92362175C8E8}" presName="dummy" presStyleCnt="0"/>
      <dgm:spPr/>
    </dgm:pt>
    <dgm:pt modelId="{76B5C647-6479-4AB3-8310-67DF63833C20}" type="pres">
      <dgm:prSet presAssocID="{E325859B-FF36-4984-ABAD-44D8B8864130}" presName="sibTrans" presStyleLbl="sibTrans2D1" presStyleIdx="1" presStyleCnt="6"/>
      <dgm:spPr/>
    </dgm:pt>
    <dgm:pt modelId="{75F5A56F-1638-41EF-AD5B-9F933D9CAE54}" type="pres">
      <dgm:prSet presAssocID="{27C8A298-581C-48D0-B297-988A73240982}" presName="node" presStyleLbl="node1" presStyleIdx="2" presStyleCnt="6" custScaleX="111836" custScaleY="111836">
        <dgm:presLayoutVars>
          <dgm:bulletEnabled val="1"/>
        </dgm:presLayoutVars>
      </dgm:prSet>
      <dgm:spPr/>
    </dgm:pt>
    <dgm:pt modelId="{E2AE67EF-7788-4212-A608-6B5319D39B1F}" type="pres">
      <dgm:prSet presAssocID="{27C8A298-581C-48D0-B297-988A73240982}" presName="dummy" presStyleCnt="0"/>
      <dgm:spPr/>
    </dgm:pt>
    <dgm:pt modelId="{47633FCC-853E-439A-80C7-D5B77991915C}" type="pres">
      <dgm:prSet presAssocID="{7FE634F1-5DB1-4A61-BDB0-6465783BA5F8}" presName="sibTrans" presStyleLbl="sibTrans2D1" presStyleIdx="2" presStyleCnt="6" custLinFactNeighborX="307" custLinFactNeighborY="-614"/>
      <dgm:spPr/>
    </dgm:pt>
    <dgm:pt modelId="{16149DF2-4A82-4B60-BF1D-E9DE2527C2F5}" type="pres">
      <dgm:prSet presAssocID="{79A6B109-2325-47C3-B7BC-3CDCF1E7B4B0}" presName="node" presStyleLbl="node1" presStyleIdx="3" presStyleCnt="6" custScaleX="111836" custScaleY="111836" custRadScaleRad="98172" custRadScaleInc="1816">
        <dgm:presLayoutVars>
          <dgm:bulletEnabled val="1"/>
        </dgm:presLayoutVars>
      </dgm:prSet>
      <dgm:spPr/>
    </dgm:pt>
    <dgm:pt modelId="{ED002200-958D-40FB-80FA-4C0CCA87060D}" type="pres">
      <dgm:prSet presAssocID="{79A6B109-2325-47C3-B7BC-3CDCF1E7B4B0}" presName="dummy" presStyleCnt="0"/>
      <dgm:spPr/>
    </dgm:pt>
    <dgm:pt modelId="{59D2B763-3E20-4C15-BFE3-F6E943820C28}" type="pres">
      <dgm:prSet presAssocID="{E37AE2CB-FA81-48C0-B875-658060291B67}" presName="sibTrans" presStyleLbl="sibTrans2D1" presStyleIdx="3" presStyleCnt="6"/>
      <dgm:spPr/>
    </dgm:pt>
    <dgm:pt modelId="{C70179C9-17D7-4288-9FC9-B75324F527E1}" type="pres">
      <dgm:prSet presAssocID="{7CE88CFA-08A6-4FC9-A7F1-93C9F5059FB6}" presName="node" presStyleLbl="node1" presStyleIdx="4" presStyleCnt="6" custScaleX="111836" custScaleY="111836">
        <dgm:presLayoutVars>
          <dgm:bulletEnabled val="1"/>
        </dgm:presLayoutVars>
      </dgm:prSet>
      <dgm:spPr/>
    </dgm:pt>
    <dgm:pt modelId="{0DF8B07D-78BF-4FD0-AC50-555ED2636935}" type="pres">
      <dgm:prSet presAssocID="{7CE88CFA-08A6-4FC9-A7F1-93C9F5059FB6}" presName="dummy" presStyleCnt="0"/>
      <dgm:spPr/>
    </dgm:pt>
    <dgm:pt modelId="{EA337121-D17C-49DE-938B-B4CCE6C0743C}" type="pres">
      <dgm:prSet presAssocID="{B7515809-B28E-498B-A951-11CC0DB35F12}" presName="sibTrans" presStyleLbl="sibTrans2D1" presStyleIdx="4" presStyleCnt="6"/>
      <dgm:spPr/>
    </dgm:pt>
    <dgm:pt modelId="{CB8AC012-0655-4DA8-B93E-8CCB0F16287C}" type="pres">
      <dgm:prSet presAssocID="{1149D209-ACAF-47C7-B6E8-40D53AE5B7C2}" presName="node" presStyleLbl="node1" presStyleIdx="5" presStyleCnt="6" custScaleX="111836" custScaleY="111836" custRadScaleRad="100544" custRadScaleInc="3907">
        <dgm:presLayoutVars>
          <dgm:bulletEnabled val="1"/>
        </dgm:presLayoutVars>
      </dgm:prSet>
      <dgm:spPr/>
    </dgm:pt>
    <dgm:pt modelId="{6EFD0771-DEE7-485E-8C69-D364FD5EF3B6}" type="pres">
      <dgm:prSet presAssocID="{1149D209-ACAF-47C7-B6E8-40D53AE5B7C2}" presName="dummy" presStyleCnt="0"/>
      <dgm:spPr/>
    </dgm:pt>
    <dgm:pt modelId="{3AF82536-92E8-4EDA-811E-04D2EC3B209F}" type="pres">
      <dgm:prSet presAssocID="{F4885B69-187E-4CFC-A964-F6A676C506C7}" presName="sibTrans" presStyleLbl="sibTrans2D1" presStyleIdx="5" presStyleCnt="6" custLinFactNeighborX="154" custLinFactNeighborY="-461"/>
      <dgm:spPr/>
    </dgm:pt>
  </dgm:ptLst>
  <dgm:cxnLst>
    <dgm:cxn modelId="{4A00160F-6380-473E-96EF-DEADAC6F81F9}" srcId="{E90B4C8D-6ADB-4DDC-BED0-83E896A67EA5}" destId="{79A6B109-2325-47C3-B7BC-3CDCF1E7B4B0}" srcOrd="3" destOrd="0" parTransId="{237AF457-4D42-458C-8F4F-986D1FD001D0}" sibTransId="{E37AE2CB-FA81-48C0-B875-658060291B67}"/>
    <dgm:cxn modelId="{A5B37E10-B10E-4B20-9427-A62F0248A0B0}" type="presOf" srcId="{7CE88CFA-08A6-4FC9-A7F1-93C9F5059FB6}" destId="{C70179C9-17D7-4288-9FC9-B75324F527E1}" srcOrd="0" destOrd="0" presId="urn:microsoft.com/office/officeart/2005/8/layout/radial6"/>
    <dgm:cxn modelId="{01A7F315-DE2C-4C55-B779-830E96BBE72B}" type="presOf" srcId="{27C8A298-581C-48D0-B297-988A73240982}" destId="{75F5A56F-1638-41EF-AD5B-9F933D9CAE54}" srcOrd="0" destOrd="0" presId="urn:microsoft.com/office/officeart/2005/8/layout/radial6"/>
    <dgm:cxn modelId="{DCE8E01C-8CEC-4C78-9771-CE6DE2CB9885}" type="presOf" srcId="{A8E733FD-9223-4396-A84A-635251A8A4CF}" destId="{09B3CF6F-FAC3-4CA9-A3FC-6E311EC14A45}" srcOrd="0" destOrd="0" presId="urn:microsoft.com/office/officeart/2005/8/layout/radial6"/>
    <dgm:cxn modelId="{54966933-F47A-4816-BEE0-2B69BB149C7B}" type="presOf" srcId="{AAD3CDFF-489C-4D15-8D2D-92362175C8E8}" destId="{E52DF527-F9D0-4A88-A720-F8648F48979E}" srcOrd="0" destOrd="0" presId="urn:microsoft.com/office/officeart/2005/8/layout/radial6"/>
    <dgm:cxn modelId="{F5889437-5125-4245-B6A7-17E2EBBB0A1D}" srcId="{E90B4C8D-6ADB-4DDC-BED0-83E896A67EA5}" destId="{27C8A298-581C-48D0-B297-988A73240982}" srcOrd="2" destOrd="0" parTransId="{62C6D350-E6A6-4B0E-BEB1-0C162151735F}" sibTransId="{7FE634F1-5DB1-4A61-BDB0-6465783BA5F8}"/>
    <dgm:cxn modelId="{D22F0C3A-858D-4E9C-B714-AFD923BE58D0}" type="presOf" srcId="{E37AE2CB-FA81-48C0-B875-658060291B67}" destId="{59D2B763-3E20-4C15-BFE3-F6E943820C28}" srcOrd="0" destOrd="0" presId="urn:microsoft.com/office/officeart/2005/8/layout/radial6"/>
    <dgm:cxn modelId="{75E86160-C1D0-4055-8B74-B813F86551DF}" srcId="{E90B4C8D-6ADB-4DDC-BED0-83E896A67EA5}" destId="{1149D209-ACAF-47C7-B6E8-40D53AE5B7C2}" srcOrd="5" destOrd="0" parTransId="{E3E2EF9E-687B-4B9B-A55A-D00DF112CAAA}" sibTransId="{F4885B69-187E-4CFC-A964-F6A676C506C7}"/>
    <dgm:cxn modelId="{AF44F560-F978-4A87-8CF4-3B45F42E59FB}" type="presOf" srcId="{79A6B109-2325-47C3-B7BC-3CDCF1E7B4B0}" destId="{16149DF2-4A82-4B60-BF1D-E9DE2527C2F5}" srcOrd="0" destOrd="0" presId="urn:microsoft.com/office/officeart/2005/8/layout/radial6"/>
    <dgm:cxn modelId="{21C3FB64-E448-45B6-990C-E0B5918DF632}" type="presOf" srcId="{E325859B-FF36-4984-ABAD-44D8B8864130}" destId="{76B5C647-6479-4AB3-8310-67DF63833C20}" srcOrd="0" destOrd="0" presId="urn:microsoft.com/office/officeart/2005/8/layout/radial6"/>
    <dgm:cxn modelId="{B450AA6B-E507-4A06-93B3-7F4B55C3785B}" type="presOf" srcId="{F4885B69-187E-4CFC-A964-F6A676C506C7}" destId="{3AF82536-92E8-4EDA-811E-04D2EC3B209F}" srcOrd="0" destOrd="0" presId="urn:microsoft.com/office/officeart/2005/8/layout/radial6"/>
    <dgm:cxn modelId="{B597978D-AB47-4172-867A-4F2012457CE4}" srcId="{E90B4C8D-6ADB-4DDC-BED0-83E896A67EA5}" destId="{7CE88CFA-08A6-4FC9-A7F1-93C9F5059FB6}" srcOrd="4" destOrd="0" parTransId="{B88728E8-5042-42B4-8C22-A3D88BFFE1AF}" sibTransId="{B7515809-B28E-498B-A951-11CC0DB35F12}"/>
    <dgm:cxn modelId="{57A2F794-DBBE-4D0F-A0D7-7A198A2AC03C}" type="presOf" srcId="{1149D209-ACAF-47C7-B6E8-40D53AE5B7C2}" destId="{CB8AC012-0655-4DA8-B93E-8CCB0F16287C}" srcOrd="0" destOrd="0" presId="urn:microsoft.com/office/officeart/2005/8/layout/radial6"/>
    <dgm:cxn modelId="{7029B496-2734-4EED-9BAF-1003CBA7C4E5}" type="presOf" srcId="{E90B4C8D-6ADB-4DDC-BED0-83E896A67EA5}" destId="{ADF9899D-6B95-4B9E-AEA9-66929BBAE85A}" srcOrd="0" destOrd="0" presId="urn:microsoft.com/office/officeart/2005/8/layout/radial6"/>
    <dgm:cxn modelId="{C29F9199-13D9-4C50-BAFB-43DFDD55F1D9}" srcId="{E90B4C8D-6ADB-4DDC-BED0-83E896A67EA5}" destId="{AAD3CDFF-489C-4D15-8D2D-92362175C8E8}" srcOrd="1" destOrd="0" parTransId="{286905FF-9B70-4E0A-8476-94D3A6F856EA}" sibTransId="{E325859B-FF36-4984-ABAD-44D8B8864130}"/>
    <dgm:cxn modelId="{D91F99B6-5251-4CDA-A615-4EC377209A08}" type="presOf" srcId="{A383DAA8-C4BC-4B56-A6DF-D99A27BE4FBE}" destId="{D222B7D3-430A-4B8D-A59C-4D963AFBECA2}" srcOrd="0" destOrd="0" presId="urn:microsoft.com/office/officeart/2005/8/layout/radial6"/>
    <dgm:cxn modelId="{F0F077C9-27D4-4D55-8859-AEFD90B7601D}" type="presOf" srcId="{7FE634F1-5DB1-4A61-BDB0-6465783BA5F8}" destId="{47633FCC-853E-439A-80C7-D5B77991915C}" srcOrd="0" destOrd="0" presId="urn:microsoft.com/office/officeart/2005/8/layout/radial6"/>
    <dgm:cxn modelId="{09987DCE-EEA9-40D2-8AA2-91998AE30105}" srcId="{E90B4C8D-6ADB-4DDC-BED0-83E896A67EA5}" destId="{A8E733FD-9223-4396-A84A-635251A8A4CF}" srcOrd="0" destOrd="0" parTransId="{8261038A-A42A-4C77-B2BE-D03D625BF7F3}" sibTransId="{A383DAA8-C4BC-4B56-A6DF-D99A27BE4FBE}"/>
    <dgm:cxn modelId="{FB45A7F4-3475-43D1-8D60-2A22B2642255}" srcId="{704F9FC7-01A8-4328-B1F4-E0CB186A4E19}" destId="{E90B4C8D-6ADB-4DDC-BED0-83E896A67EA5}" srcOrd="0" destOrd="0" parTransId="{1F2821DB-7273-4F9C-A4EE-936B85FF20E2}" sibTransId="{2324A9A4-50A3-4540-9FAC-66C3F8570490}"/>
    <dgm:cxn modelId="{BF7BD5F8-1F24-4EF4-8B54-B7DFC494CFB3}" type="presOf" srcId="{B7515809-B28E-498B-A951-11CC0DB35F12}" destId="{EA337121-D17C-49DE-938B-B4CCE6C0743C}" srcOrd="0" destOrd="0" presId="urn:microsoft.com/office/officeart/2005/8/layout/radial6"/>
    <dgm:cxn modelId="{E816D6F8-171C-49A7-BEE7-4E9029C7C9EC}" type="presOf" srcId="{704F9FC7-01A8-4328-B1F4-E0CB186A4E19}" destId="{EA0627DD-78DE-43C8-9919-5757AD6C7C49}" srcOrd="0" destOrd="0" presId="urn:microsoft.com/office/officeart/2005/8/layout/radial6"/>
    <dgm:cxn modelId="{1CCE5FA2-1AD8-4634-B6A1-D0FB5B4131E0}" type="presParOf" srcId="{EA0627DD-78DE-43C8-9919-5757AD6C7C49}" destId="{ADF9899D-6B95-4B9E-AEA9-66929BBAE85A}" srcOrd="0" destOrd="0" presId="urn:microsoft.com/office/officeart/2005/8/layout/radial6"/>
    <dgm:cxn modelId="{4B64CCBB-D6BF-462D-93A9-527D652200E1}" type="presParOf" srcId="{EA0627DD-78DE-43C8-9919-5757AD6C7C49}" destId="{09B3CF6F-FAC3-4CA9-A3FC-6E311EC14A45}" srcOrd="1" destOrd="0" presId="urn:microsoft.com/office/officeart/2005/8/layout/radial6"/>
    <dgm:cxn modelId="{7650670F-2676-4E5C-8CBF-947154CCAEBC}" type="presParOf" srcId="{EA0627DD-78DE-43C8-9919-5757AD6C7C49}" destId="{AD119873-D48E-4A88-9BA5-0E12F66B1FB6}" srcOrd="2" destOrd="0" presId="urn:microsoft.com/office/officeart/2005/8/layout/radial6"/>
    <dgm:cxn modelId="{E3070D8D-A223-4895-803B-CFE69CEF8DD5}" type="presParOf" srcId="{EA0627DD-78DE-43C8-9919-5757AD6C7C49}" destId="{D222B7D3-430A-4B8D-A59C-4D963AFBECA2}" srcOrd="3" destOrd="0" presId="urn:microsoft.com/office/officeart/2005/8/layout/radial6"/>
    <dgm:cxn modelId="{7F119AAC-374C-4EFC-937A-B293539A9942}" type="presParOf" srcId="{EA0627DD-78DE-43C8-9919-5757AD6C7C49}" destId="{E52DF527-F9D0-4A88-A720-F8648F48979E}" srcOrd="4" destOrd="0" presId="urn:microsoft.com/office/officeart/2005/8/layout/radial6"/>
    <dgm:cxn modelId="{C861F5BF-7A87-40F7-9D5B-392D521EE583}" type="presParOf" srcId="{EA0627DD-78DE-43C8-9919-5757AD6C7C49}" destId="{6D6B14D1-E8D8-4BEA-8847-B1981DE06C59}" srcOrd="5" destOrd="0" presId="urn:microsoft.com/office/officeart/2005/8/layout/radial6"/>
    <dgm:cxn modelId="{134517C0-AA2A-4248-BEA8-1A89B18FA046}" type="presParOf" srcId="{EA0627DD-78DE-43C8-9919-5757AD6C7C49}" destId="{76B5C647-6479-4AB3-8310-67DF63833C20}" srcOrd="6" destOrd="0" presId="urn:microsoft.com/office/officeart/2005/8/layout/radial6"/>
    <dgm:cxn modelId="{0624F430-6AF1-40D2-BB35-B12631FC7BB2}" type="presParOf" srcId="{EA0627DD-78DE-43C8-9919-5757AD6C7C49}" destId="{75F5A56F-1638-41EF-AD5B-9F933D9CAE54}" srcOrd="7" destOrd="0" presId="urn:microsoft.com/office/officeart/2005/8/layout/radial6"/>
    <dgm:cxn modelId="{2ADAAE17-5896-43FF-98EB-7F8FE7DC7A51}" type="presParOf" srcId="{EA0627DD-78DE-43C8-9919-5757AD6C7C49}" destId="{E2AE67EF-7788-4212-A608-6B5319D39B1F}" srcOrd="8" destOrd="0" presId="urn:microsoft.com/office/officeart/2005/8/layout/radial6"/>
    <dgm:cxn modelId="{0711F963-9D6C-4A08-B31C-DEFFCDDBED8C}" type="presParOf" srcId="{EA0627DD-78DE-43C8-9919-5757AD6C7C49}" destId="{47633FCC-853E-439A-80C7-D5B77991915C}" srcOrd="9" destOrd="0" presId="urn:microsoft.com/office/officeart/2005/8/layout/radial6"/>
    <dgm:cxn modelId="{4DCAD965-F5D5-4A51-820A-65BC2AA0E678}" type="presParOf" srcId="{EA0627DD-78DE-43C8-9919-5757AD6C7C49}" destId="{16149DF2-4A82-4B60-BF1D-E9DE2527C2F5}" srcOrd="10" destOrd="0" presId="urn:microsoft.com/office/officeart/2005/8/layout/radial6"/>
    <dgm:cxn modelId="{F63B649C-841A-4C7A-943A-7181B22CCBD5}" type="presParOf" srcId="{EA0627DD-78DE-43C8-9919-5757AD6C7C49}" destId="{ED002200-958D-40FB-80FA-4C0CCA87060D}" srcOrd="11" destOrd="0" presId="urn:microsoft.com/office/officeart/2005/8/layout/radial6"/>
    <dgm:cxn modelId="{4BD9B110-37EA-4C72-AE35-79B43938A053}" type="presParOf" srcId="{EA0627DD-78DE-43C8-9919-5757AD6C7C49}" destId="{59D2B763-3E20-4C15-BFE3-F6E943820C28}" srcOrd="12" destOrd="0" presId="urn:microsoft.com/office/officeart/2005/8/layout/radial6"/>
    <dgm:cxn modelId="{CC850D3D-77B7-4D64-B441-6FDECF759C19}" type="presParOf" srcId="{EA0627DD-78DE-43C8-9919-5757AD6C7C49}" destId="{C70179C9-17D7-4288-9FC9-B75324F527E1}" srcOrd="13" destOrd="0" presId="urn:microsoft.com/office/officeart/2005/8/layout/radial6"/>
    <dgm:cxn modelId="{25FAB5D3-2DE2-4D9B-A57F-24B76D0522A5}" type="presParOf" srcId="{EA0627DD-78DE-43C8-9919-5757AD6C7C49}" destId="{0DF8B07D-78BF-4FD0-AC50-555ED2636935}" srcOrd="14" destOrd="0" presId="urn:microsoft.com/office/officeart/2005/8/layout/radial6"/>
    <dgm:cxn modelId="{9180FEEA-3C50-4450-99CB-80ABA670C1AF}" type="presParOf" srcId="{EA0627DD-78DE-43C8-9919-5757AD6C7C49}" destId="{EA337121-D17C-49DE-938B-B4CCE6C0743C}" srcOrd="15" destOrd="0" presId="urn:microsoft.com/office/officeart/2005/8/layout/radial6"/>
    <dgm:cxn modelId="{8E05B1CD-56CC-42DB-B42A-C646582BF6A0}" type="presParOf" srcId="{EA0627DD-78DE-43C8-9919-5757AD6C7C49}" destId="{CB8AC012-0655-4DA8-B93E-8CCB0F16287C}" srcOrd="16" destOrd="0" presId="urn:microsoft.com/office/officeart/2005/8/layout/radial6"/>
    <dgm:cxn modelId="{9CBE10CE-5F72-4CC0-BDAA-90C9E0104912}" type="presParOf" srcId="{EA0627DD-78DE-43C8-9919-5757AD6C7C49}" destId="{6EFD0771-DEE7-485E-8C69-D364FD5EF3B6}" srcOrd="17" destOrd="0" presId="urn:microsoft.com/office/officeart/2005/8/layout/radial6"/>
    <dgm:cxn modelId="{5E1E1C80-EA44-45A7-B9FD-07B8309824F4}" type="presParOf" srcId="{EA0627DD-78DE-43C8-9919-5757AD6C7C49}" destId="{3AF82536-92E8-4EDA-811E-04D2EC3B209F}" srcOrd="18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4F9FC7-01A8-4328-B1F4-E0CB186A4E19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90B4C8D-6ADB-4DDC-BED0-83E896A67EA5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bg1">
              <a:lumMod val="50000"/>
            </a:schemeClr>
          </a:solidFill>
        </a:ln>
        <a:effectLst/>
      </dgm:spPr>
      <dgm:t>
        <a:bodyPr anchor="ctr" anchorCtr="0"/>
        <a:lstStyle/>
        <a:p>
          <a:r>
            <a:rPr lang="de-DE" sz="2000" b="1" dirty="0">
              <a:solidFill>
                <a:schemeClr val="tx1"/>
              </a:solidFill>
              <a:latin typeface="Century Gothic" panose="020B0502020202020204" pitchFamily="34" charset="0"/>
            </a:rPr>
            <a:t>Informationen</a:t>
          </a:r>
        </a:p>
      </dgm:t>
    </dgm:pt>
    <dgm:pt modelId="{1F2821DB-7273-4F9C-A4EE-936B85FF20E2}" type="parTrans" cxnId="{FB45A7F4-3475-43D1-8D60-2A22B2642255}">
      <dgm:prSet/>
      <dgm:spPr/>
      <dgm:t>
        <a:bodyPr/>
        <a:lstStyle/>
        <a:p>
          <a:endParaRPr lang="de-DE"/>
        </a:p>
      </dgm:t>
    </dgm:pt>
    <dgm:pt modelId="{2324A9A4-50A3-4540-9FAC-66C3F8570490}" type="sibTrans" cxnId="{FB45A7F4-3475-43D1-8D60-2A22B2642255}">
      <dgm:prSet/>
      <dgm:spPr/>
      <dgm:t>
        <a:bodyPr/>
        <a:lstStyle/>
        <a:p>
          <a:endParaRPr lang="de-DE"/>
        </a:p>
      </dgm:t>
    </dgm:pt>
    <dgm:pt modelId="{A8E733FD-9223-4396-A84A-635251A8A4CF}">
      <dgm:prSet phldrT="[Text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pPr algn="ctr"/>
          <a:r>
            <a:rPr lang="de-DE" sz="1400" dirty="0">
              <a:solidFill>
                <a:schemeClr val="tx1"/>
              </a:solidFill>
              <a:latin typeface="Century Gothic" panose="020B0502020202020204" pitchFamily="34" charset="0"/>
            </a:rPr>
            <a:t> </a:t>
          </a:r>
          <a:r>
            <a:rPr lang="de-DE" sz="1400" b="1" dirty="0">
              <a:solidFill>
                <a:schemeClr val="tx1"/>
              </a:solidFill>
              <a:latin typeface="Century Gothic" panose="020B0502020202020204" pitchFamily="34" charset="0"/>
            </a:rPr>
            <a:t>Kirchliche Trägerschaft</a:t>
          </a:r>
        </a:p>
      </dgm:t>
    </dgm:pt>
    <dgm:pt modelId="{8261038A-A42A-4C77-B2BE-D03D625BF7F3}" type="parTrans" cxnId="{09987DCE-EEA9-40D2-8AA2-91998AE30105}">
      <dgm:prSet/>
      <dgm:spPr/>
      <dgm:t>
        <a:bodyPr/>
        <a:lstStyle/>
        <a:p>
          <a:endParaRPr lang="de-DE"/>
        </a:p>
      </dgm:t>
    </dgm:pt>
    <dgm:pt modelId="{A383DAA8-C4BC-4B56-A6DF-D99A27BE4FBE}" type="sibTrans" cxnId="{09987DCE-EEA9-40D2-8AA2-91998AE30105}">
      <dgm:prSet/>
      <dgm:spPr>
        <a:solidFill>
          <a:srgbClr val="0070C0"/>
        </a:solidFill>
        <a:ln>
          <a:noFill/>
        </a:ln>
      </dgm:spPr>
      <dgm:t>
        <a:bodyPr/>
        <a:lstStyle/>
        <a:p>
          <a:endParaRPr lang="de-DE"/>
        </a:p>
      </dgm:t>
    </dgm:pt>
    <dgm:pt modelId="{AAD3CDFF-489C-4D15-8D2D-92362175C8E8}">
      <dgm:prSet phldrT="[Text]" custT="1"/>
      <dgm:spPr>
        <a:solidFill>
          <a:schemeClr val="bg1"/>
        </a:solidFill>
        <a:ln>
          <a:solidFill>
            <a:srgbClr val="92D050"/>
          </a:solidFill>
        </a:ln>
      </dgm:spPr>
      <dgm:t>
        <a:bodyPr/>
        <a:lstStyle/>
        <a:p>
          <a:pPr algn="ctr"/>
          <a:r>
            <a:rPr lang="de-DE" sz="1400" b="1" dirty="0">
              <a:solidFill>
                <a:schemeClr val="tx1"/>
              </a:solidFill>
              <a:latin typeface="Century Gothic" panose="020B0502020202020204" pitchFamily="34" charset="0"/>
            </a:rPr>
            <a:t>Parallele Mono-edukation</a:t>
          </a:r>
        </a:p>
      </dgm:t>
    </dgm:pt>
    <dgm:pt modelId="{286905FF-9B70-4E0A-8476-94D3A6F856EA}" type="parTrans" cxnId="{C29F9199-13D9-4C50-BAFB-43DFDD55F1D9}">
      <dgm:prSet/>
      <dgm:spPr/>
      <dgm:t>
        <a:bodyPr/>
        <a:lstStyle/>
        <a:p>
          <a:endParaRPr lang="de-DE"/>
        </a:p>
      </dgm:t>
    </dgm:pt>
    <dgm:pt modelId="{E325859B-FF36-4984-ABAD-44D8B8864130}" type="sibTrans" cxnId="{C29F9199-13D9-4C50-BAFB-43DFDD55F1D9}">
      <dgm:prSet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endParaRPr lang="de-DE"/>
        </a:p>
      </dgm:t>
    </dgm:pt>
    <dgm:pt modelId="{27C8A298-581C-48D0-B297-988A73240982}">
      <dgm:prSet phldrT="[Text]" custT="1"/>
      <dgm:spPr>
        <a:solidFill>
          <a:schemeClr val="bg1"/>
        </a:solidFill>
        <a:ln>
          <a:solidFill>
            <a:srgbClr val="7030A0"/>
          </a:solidFill>
        </a:ln>
      </dgm:spPr>
      <dgm:t>
        <a:bodyPr/>
        <a:lstStyle/>
        <a:p>
          <a:r>
            <a:rPr lang="de-DE" sz="1800" b="1" cap="none" spc="0" dirty="0">
              <a:ln w="0"/>
              <a:solidFill>
                <a:schemeClr val="tx1"/>
              </a:solidFill>
              <a:effectLst/>
              <a:latin typeface="Century Gothic" panose="020B0502020202020204" pitchFamily="34" charset="0"/>
            </a:rPr>
            <a:t>Schulzeit</a:t>
          </a:r>
        </a:p>
      </dgm:t>
    </dgm:pt>
    <dgm:pt modelId="{62C6D350-E6A6-4B0E-BEB1-0C162151735F}" type="parTrans" cxnId="{F5889437-5125-4245-B6A7-17E2EBBB0A1D}">
      <dgm:prSet/>
      <dgm:spPr/>
      <dgm:t>
        <a:bodyPr/>
        <a:lstStyle/>
        <a:p>
          <a:endParaRPr lang="de-DE"/>
        </a:p>
      </dgm:t>
    </dgm:pt>
    <dgm:pt modelId="{7FE634F1-5DB1-4A61-BDB0-6465783BA5F8}" type="sibTrans" cxnId="{F5889437-5125-4245-B6A7-17E2EBBB0A1D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79A6B109-2325-47C3-B7BC-3CDCF1E7B4B0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de-DE" sz="1600" b="1" dirty="0">
              <a:solidFill>
                <a:schemeClr val="tx1"/>
              </a:solidFill>
              <a:latin typeface="Century Gothic" panose="020B0502020202020204" pitchFamily="34" charset="0"/>
            </a:rPr>
            <a:t>Förderung</a:t>
          </a:r>
        </a:p>
      </dgm:t>
    </dgm:pt>
    <dgm:pt modelId="{237AF457-4D42-458C-8F4F-986D1FD001D0}" type="parTrans" cxnId="{4A00160F-6380-473E-96EF-DEADAC6F81F9}">
      <dgm:prSet/>
      <dgm:spPr/>
      <dgm:t>
        <a:bodyPr/>
        <a:lstStyle/>
        <a:p>
          <a:endParaRPr lang="de-DE"/>
        </a:p>
      </dgm:t>
    </dgm:pt>
    <dgm:pt modelId="{E37AE2CB-FA81-48C0-B875-658060291B67}" type="sibTrans" cxnId="{4A00160F-6380-473E-96EF-DEADAC6F81F9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7CE88CFA-08A6-4FC9-A7F1-93C9F5059FB6}">
      <dgm:prSet custT="1"/>
      <dgm:spPr>
        <a:solidFill>
          <a:schemeClr val="bg1"/>
        </a:solidFill>
        <a:ln w="57150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de-DE" sz="1800" b="1" dirty="0">
              <a:solidFill>
                <a:schemeClr val="tx1"/>
              </a:solidFill>
              <a:latin typeface="Century Gothic" panose="020B0502020202020204" pitchFamily="34" charset="0"/>
            </a:rPr>
            <a:t>Weitere</a:t>
          </a:r>
        </a:p>
        <a:p>
          <a:r>
            <a:rPr lang="de-DE" sz="1800" b="1" dirty="0">
              <a:solidFill>
                <a:schemeClr val="tx1"/>
              </a:solidFill>
              <a:latin typeface="Century Gothic" panose="020B0502020202020204" pitchFamily="34" charset="0"/>
            </a:rPr>
            <a:t>Angebote</a:t>
          </a:r>
        </a:p>
      </dgm:t>
    </dgm:pt>
    <dgm:pt modelId="{B88728E8-5042-42B4-8C22-A3D88BFFE1AF}" type="parTrans" cxnId="{B597978D-AB47-4172-867A-4F2012457CE4}">
      <dgm:prSet/>
      <dgm:spPr/>
      <dgm:t>
        <a:bodyPr/>
        <a:lstStyle/>
        <a:p>
          <a:endParaRPr lang="de-DE"/>
        </a:p>
      </dgm:t>
    </dgm:pt>
    <dgm:pt modelId="{B7515809-B28E-498B-A951-11CC0DB35F12}" type="sibTrans" cxnId="{B597978D-AB47-4172-867A-4F2012457CE4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1149D209-ACAF-47C7-B6E8-40D53AE5B7C2}">
      <dgm:prSet custT="1"/>
      <dgm:spPr>
        <a:solidFill>
          <a:schemeClr val="bg1"/>
        </a:solidFill>
        <a:ln>
          <a:solidFill>
            <a:srgbClr val="FF0000"/>
          </a:solidFill>
        </a:ln>
      </dgm:spPr>
      <dgm:t>
        <a:bodyPr/>
        <a:lstStyle/>
        <a:p>
          <a:r>
            <a:rPr lang="de-DE" sz="1500" b="1" dirty="0">
              <a:solidFill>
                <a:schemeClr val="tx1"/>
              </a:solidFill>
              <a:latin typeface="Century Gothic" panose="020B0502020202020204" pitchFamily="34" charset="0"/>
            </a:rPr>
            <a:t>Anmeldung</a:t>
          </a:r>
        </a:p>
        <a:p>
          <a:r>
            <a:rPr lang="de-DE" sz="1500" b="1" dirty="0">
              <a:solidFill>
                <a:schemeClr val="tx1"/>
              </a:solidFill>
              <a:latin typeface="Century Gothic" panose="020B0502020202020204" pitchFamily="34" charset="0"/>
            </a:rPr>
            <a:t>2020/21</a:t>
          </a:r>
        </a:p>
      </dgm:t>
    </dgm:pt>
    <dgm:pt modelId="{E3E2EF9E-687B-4B9B-A55A-D00DF112CAAA}" type="parTrans" cxnId="{75E86160-C1D0-4055-8B74-B813F86551DF}">
      <dgm:prSet/>
      <dgm:spPr/>
      <dgm:t>
        <a:bodyPr/>
        <a:lstStyle/>
        <a:p>
          <a:endParaRPr lang="de-DE"/>
        </a:p>
      </dgm:t>
    </dgm:pt>
    <dgm:pt modelId="{F4885B69-187E-4CFC-A964-F6A676C506C7}" type="sibTrans" cxnId="{75E86160-C1D0-4055-8B74-B813F86551DF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EA0627DD-78DE-43C8-9919-5757AD6C7C49}" type="pres">
      <dgm:prSet presAssocID="{704F9FC7-01A8-4328-B1F4-E0CB186A4E1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DF9899D-6B95-4B9E-AEA9-66929BBAE85A}" type="pres">
      <dgm:prSet presAssocID="{E90B4C8D-6ADB-4DDC-BED0-83E896A67EA5}" presName="centerShape" presStyleLbl="node0" presStyleIdx="0" presStyleCnt="1" custScaleX="120831" custScaleY="112322"/>
      <dgm:spPr/>
    </dgm:pt>
    <dgm:pt modelId="{09B3CF6F-FAC3-4CA9-A3FC-6E311EC14A45}" type="pres">
      <dgm:prSet presAssocID="{A8E733FD-9223-4396-A84A-635251A8A4CF}" presName="node" presStyleLbl="node1" presStyleIdx="0" presStyleCnt="6" custScaleX="111836" custScaleY="111836">
        <dgm:presLayoutVars>
          <dgm:bulletEnabled val="1"/>
        </dgm:presLayoutVars>
      </dgm:prSet>
      <dgm:spPr/>
    </dgm:pt>
    <dgm:pt modelId="{AD119873-D48E-4A88-9BA5-0E12F66B1FB6}" type="pres">
      <dgm:prSet presAssocID="{A8E733FD-9223-4396-A84A-635251A8A4CF}" presName="dummy" presStyleCnt="0"/>
      <dgm:spPr/>
    </dgm:pt>
    <dgm:pt modelId="{D222B7D3-430A-4B8D-A59C-4D963AFBECA2}" type="pres">
      <dgm:prSet presAssocID="{A383DAA8-C4BC-4B56-A6DF-D99A27BE4FBE}" presName="sibTrans" presStyleLbl="sibTrans2D1" presStyleIdx="0" presStyleCnt="6"/>
      <dgm:spPr/>
    </dgm:pt>
    <dgm:pt modelId="{E52DF527-F9D0-4A88-A720-F8648F48979E}" type="pres">
      <dgm:prSet presAssocID="{AAD3CDFF-489C-4D15-8D2D-92362175C8E8}" presName="node" presStyleLbl="node1" presStyleIdx="1" presStyleCnt="6" custScaleX="111836" custScaleY="111836">
        <dgm:presLayoutVars>
          <dgm:bulletEnabled val="1"/>
        </dgm:presLayoutVars>
      </dgm:prSet>
      <dgm:spPr/>
    </dgm:pt>
    <dgm:pt modelId="{6D6B14D1-E8D8-4BEA-8847-B1981DE06C59}" type="pres">
      <dgm:prSet presAssocID="{AAD3CDFF-489C-4D15-8D2D-92362175C8E8}" presName="dummy" presStyleCnt="0"/>
      <dgm:spPr/>
    </dgm:pt>
    <dgm:pt modelId="{76B5C647-6479-4AB3-8310-67DF63833C20}" type="pres">
      <dgm:prSet presAssocID="{E325859B-FF36-4984-ABAD-44D8B8864130}" presName="sibTrans" presStyleLbl="sibTrans2D1" presStyleIdx="1" presStyleCnt="6"/>
      <dgm:spPr/>
    </dgm:pt>
    <dgm:pt modelId="{75F5A56F-1638-41EF-AD5B-9F933D9CAE54}" type="pres">
      <dgm:prSet presAssocID="{27C8A298-581C-48D0-B297-988A73240982}" presName="node" presStyleLbl="node1" presStyleIdx="2" presStyleCnt="6" custScaleX="111836" custScaleY="111836">
        <dgm:presLayoutVars>
          <dgm:bulletEnabled val="1"/>
        </dgm:presLayoutVars>
      </dgm:prSet>
      <dgm:spPr/>
    </dgm:pt>
    <dgm:pt modelId="{E2AE67EF-7788-4212-A608-6B5319D39B1F}" type="pres">
      <dgm:prSet presAssocID="{27C8A298-581C-48D0-B297-988A73240982}" presName="dummy" presStyleCnt="0"/>
      <dgm:spPr/>
    </dgm:pt>
    <dgm:pt modelId="{47633FCC-853E-439A-80C7-D5B77991915C}" type="pres">
      <dgm:prSet presAssocID="{7FE634F1-5DB1-4A61-BDB0-6465783BA5F8}" presName="sibTrans" presStyleLbl="sibTrans2D1" presStyleIdx="2" presStyleCnt="6" custLinFactNeighborX="307" custLinFactNeighborY="-614"/>
      <dgm:spPr/>
    </dgm:pt>
    <dgm:pt modelId="{16149DF2-4A82-4B60-BF1D-E9DE2527C2F5}" type="pres">
      <dgm:prSet presAssocID="{79A6B109-2325-47C3-B7BC-3CDCF1E7B4B0}" presName="node" presStyleLbl="node1" presStyleIdx="3" presStyleCnt="6" custScaleX="111836" custScaleY="111836" custRadScaleRad="98172" custRadScaleInc="1816">
        <dgm:presLayoutVars>
          <dgm:bulletEnabled val="1"/>
        </dgm:presLayoutVars>
      </dgm:prSet>
      <dgm:spPr/>
    </dgm:pt>
    <dgm:pt modelId="{ED002200-958D-40FB-80FA-4C0CCA87060D}" type="pres">
      <dgm:prSet presAssocID="{79A6B109-2325-47C3-B7BC-3CDCF1E7B4B0}" presName="dummy" presStyleCnt="0"/>
      <dgm:spPr/>
    </dgm:pt>
    <dgm:pt modelId="{59D2B763-3E20-4C15-BFE3-F6E943820C28}" type="pres">
      <dgm:prSet presAssocID="{E37AE2CB-FA81-48C0-B875-658060291B67}" presName="sibTrans" presStyleLbl="sibTrans2D1" presStyleIdx="3" presStyleCnt="6"/>
      <dgm:spPr/>
    </dgm:pt>
    <dgm:pt modelId="{C70179C9-17D7-4288-9FC9-B75324F527E1}" type="pres">
      <dgm:prSet presAssocID="{7CE88CFA-08A6-4FC9-A7F1-93C9F5059FB6}" presName="node" presStyleLbl="node1" presStyleIdx="4" presStyleCnt="6" custScaleX="111836" custScaleY="111836">
        <dgm:presLayoutVars>
          <dgm:bulletEnabled val="1"/>
        </dgm:presLayoutVars>
      </dgm:prSet>
      <dgm:spPr/>
    </dgm:pt>
    <dgm:pt modelId="{0DF8B07D-78BF-4FD0-AC50-555ED2636935}" type="pres">
      <dgm:prSet presAssocID="{7CE88CFA-08A6-4FC9-A7F1-93C9F5059FB6}" presName="dummy" presStyleCnt="0"/>
      <dgm:spPr/>
    </dgm:pt>
    <dgm:pt modelId="{EA337121-D17C-49DE-938B-B4CCE6C0743C}" type="pres">
      <dgm:prSet presAssocID="{B7515809-B28E-498B-A951-11CC0DB35F12}" presName="sibTrans" presStyleLbl="sibTrans2D1" presStyleIdx="4" presStyleCnt="6"/>
      <dgm:spPr/>
    </dgm:pt>
    <dgm:pt modelId="{CB8AC012-0655-4DA8-B93E-8CCB0F16287C}" type="pres">
      <dgm:prSet presAssocID="{1149D209-ACAF-47C7-B6E8-40D53AE5B7C2}" presName="node" presStyleLbl="node1" presStyleIdx="5" presStyleCnt="6" custScaleX="111836" custScaleY="111836" custRadScaleRad="100544" custRadScaleInc="3907">
        <dgm:presLayoutVars>
          <dgm:bulletEnabled val="1"/>
        </dgm:presLayoutVars>
      </dgm:prSet>
      <dgm:spPr/>
    </dgm:pt>
    <dgm:pt modelId="{6EFD0771-DEE7-485E-8C69-D364FD5EF3B6}" type="pres">
      <dgm:prSet presAssocID="{1149D209-ACAF-47C7-B6E8-40D53AE5B7C2}" presName="dummy" presStyleCnt="0"/>
      <dgm:spPr/>
    </dgm:pt>
    <dgm:pt modelId="{3AF82536-92E8-4EDA-811E-04D2EC3B209F}" type="pres">
      <dgm:prSet presAssocID="{F4885B69-187E-4CFC-A964-F6A676C506C7}" presName="sibTrans" presStyleLbl="sibTrans2D1" presStyleIdx="5" presStyleCnt="6" custLinFactNeighborX="154" custLinFactNeighborY="-461"/>
      <dgm:spPr/>
    </dgm:pt>
  </dgm:ptLst>
  <dgm:cxnLst>
    <dgm:cxn modelId="{15F56500-C021-46A9-93B1-21B6A8D87F87}" type="presOf" srcId="{B7515809-B28E-498B-A951-11CC0DB35F12}" destId="{EA337121-D17C-49DE-938B-B4CCE6C0743C}" srcOrd="0" destOrd="0" presId="urn:microsoft.com/office/officeart/2005/8/layout/radial6"/>
    <dgm:cxn modelId="{4BCD450A-4B2B-420F-9B37-DDB70A9CC35B}" type="presOf" srcId="{A383DAA8-C4BC-4B56-A6DF-D99A27BE4FBE}" destId="{D222B7D3-430A-4B8D-A59C-4D963AFBECA2}" srcOrd="0" destOrd="0" presId="urn:microsoft.com/office/officeart/2005/8/layout/radial6"/>
    <dgm:cxn modelId="{4A00160F-6380-473E-96EF-DEADAC6F81F9}" srcId="{E90B4C8D-6ADB-4DDC-BED0-83E896A67EA5}" destId="{79A6B109-2325-47C3-B7BC-3CDCF1E7B4B0}" srcOrd="3" destOrd="0" parTransId="{237AF457-4D42-458C-8F4F-986D1FD001D0}" sibTransId="{E37AE2CB-FA81-48C0-B875-658060291B67}"/>
    <dgm:cxn modelId="{006BAB1C-0AD9-4CA3-813E-066DD671D94D}" type="presOf" srcId="{7CE88CFA-08A6-4FC9-A7F1-93C9F5059FB6}" destId="{C70179C9-17D7-4288-9FC9-B75324F527E1}" srcOrd="0" destOrd="0" presId="urn:microsoft.com/office/officeart/2005/8/layout/radial6"/>
    <dgm:cxn modelId="{F5889437-5125-4245-B6A7-17E2EBBB0A1D}" srcId="{E90B4C8D-6ADB-4DDC-BED0-83E896A67EA5}" destId="{27C8A298-581C-48D0-B297-988A73240982}" srcOrd="2" destOrd="0" parTransId="{62C6D350-E6A6-4B0E-BEB1-0C162151735F}" sibTransId="{7FE634F1-5DB1-4A61-BDB0-6465783BA5F8}"/>
    <dgm:cxn modelId="{B9AD5448-A5C5-43CC-95F2-7570F5106270}" type="presOf" srcId="{79A6B109-2325-47C3-B7BC-3CDCF1E7B4B0}" destId="{16149DF2-4A82-4B60-BF1D-E9DE2527C2F5}" srcOrd="0" destOrd="0" presId="urn:microsoft.com/office/officeart/2005/8/layout/radial6"/>
    <dgm:cxn modelId="{6A62DB57-444A-499C-8BCE-C0EB73150BF4}" type="presOf" srcId="{E90B4C8D-6ADB-4DDC-BED0-83E896A67EA5}" destId="{ADF9899D-6B95-4B9E-AEA9-66929BBAE85A}" srcOrd="0" destOrd="0" presId="urn:microsoft.com/office/officeart/2005/8/layout/radial6"/>
    <dgm:cxn modelId="{DDE32F5B-ABBE-4A7E-AF4B-7F52C82B0322}" type="presOf" srcId="{7FE634F1-5DB1-4A61-BDB0-6465783BA5F8}" destId="{47633FCC-853E-439A-80C7-D5B77991915C}" srcOrd="0" destOrd="0" presId="urn:microsoft.com/office/officeart/2005/8/layout/radial6"/>
    <dgm:cxn modelId="{0AD5675E-C2A3-49A6-980C-E66865A8F051}" type="presOf" srcId="{1149D209-ACAF-47C7-B6E8-40D53AE5B7C2}" destId="{CB8AC012-0655-4DA8-B93E-8CCB0F16287C}" srcOrd="0" destOrd="0" presId="urn:microsoft.com/office/officeart/2005/8/layout/radial6"/>
    <dgm:cxn modelId="{9CB7225F-05A6-4CC6-BC18-3C4CD842B99D}" type="presOf" srcId="{AAD3CDFF-489C-4D15-8D2D-92362175C8E8}" destId="{E52DF527-F9D0-4A88-A720-F8648F48979E}" srcOrd="0" destOrd="0" presId="urn:microsoft.com/office/officeart/2005/8/layout/radial6"/>
    <dgm:cxn modelId="{75E86160-C1D0-4055-8B74-B813F86551DF}" srcId="{E90B4C8D-6ADB-4DDC-BED0-83E896A67EA5}" destId="{1149D209-ACAF-47C7-B6E8-40D53AE5B7C2}" srcOrd="5" destOrd="0" parTransId="{E3E2EF9E-687B-4B9B-A55A-D00DF112CAAA}" sibTransId="{F4885B69-187E-4CFC-A964-F6A676C506C7}"/>
    <dgm:cxn modelId="{85B2326B-F155-4B9C-B7DD-2E68EEFB76AD}" type="presOf" srcId="{E325859B-FF36-4984-ABAD-44D8B8864130}" destId="{76B5C647-6479-4AB3-8310-67DF63833C20}" srcOrd="0" destOrd="0" presId="urn:microsoft.com/office/officeart/2005/8/layout/radial6"/>
    <dgm:cxn modelId="{ECB5AC6D-BCC1-4C3C-9A19-9AC142B28C66}" type="presOf" srcId="{E37AE2CB-FA81-48C0-B875-658060291B67}" destId="{59D2B763-3E20-4C15-BFE3-F6E943820C28}" srcOrd="0" destOrd="0" presId="urn:microsoft.com/office/officeart/2005/8/layout/radial6"/>
    <dgm:cxn modelId="{FD491177-07E4-4D55-BDBA-5E90D32A5BBA}" type="presOf" srcId="{27C8A298-581C-48D0-B297-988A73240982}" destId="{75F5A56F-1638-41EF-AD5B-9F933D9CAE54}" srcOrd="0" destOrd="0" presId="urn:microsoft.com/office/officeart/2005/8/layout/radial6"/>
    <dgm:cxn modelId="{F6C4FA7E-C81B-4A70-B84C-E4E280A7D95C}" type="presOf" srcId="{A8E733FD-9223-4396-A84A-635251A8A4CF}" destId="{09B3CF6F-FAC3-4CA9-A3FC-6E311EC14A45}" srcOrd="0" destOrd="0" presId="urn:microsoft.com/office/officeart/2005/8/layout/radial6"/>
    <dgm:cxn modelId="{B597978D-AB47-4172-867A-4F2012457CE4}" srcId="{E90B4C8D-6ADB-4DDC-BED0-83E896A67EA5}" destId="{7CE88CFA-08A6-4FC9-A7F1-93C9F5059FB6}" srcOrd="4" destOrd="0" parTransId="{B88728E8-5042-42B4-8C22-A3D88BFFE1AF}" sibTransId="{B7515809-B28E-498B-A951-11CC0DB35F12}"/>
    <dgm:cxn modelId="{C29F9199-13D9-4C50-BAFB-43DFDD55F1D9}" srcId="{E90B4C8D-6ADB-4DDC-BED0-83E896A67EA5}" destId="{AAD3CDFF-489C-4D15-8D2D-92362175C8E8}" srcOrd="1" destOrd="0" parTransId="{286905FF-9B70-4E0A-8476-94D3A6F856EA}" sibTransId="{E325859B-FF36-4984-ABAD-44D8B8864130}"/>
    <dgm:cxn modelId="{A14765B0-1113-4A92-8EF3-FB87C7623ECF}" type="presOf" srcId="{704F9FC7-01A8-4328-B1F4-E0CB186A4E19}" destId="{EA0627DD-78DE-43C8-9919-5757AD6C7C49}" srcOrd="0" destOrd="0" presId="urn:microsoft.com/office/officeart/2005/8/layout/radial6"/>
    <dgm:cxn modelId="{1B0ADFCD-4013-4E35-B892-392E814CC3E4}" type="presOf" srcId="{F4885B69-187E-4CFC-A964-F6A676C506C7}" destId="{3AF82536-92E8-4EDA-811E-04D2EC3B209F}" srcOrd="0" destOrd="0" presId="urn:microsoft.com/office/officeart/2005/8/layout/radial6"/>
    <dgm:cxn modelId="{09987DCE-EEA9-40D2-8AA2-91998AE30105}" srcId="{E90B4C8D-6ADB-4DDC-BED0-83E896A67EA5}" destId="{A8E733FD-9223-4396-A84A-635251A8A4CF}" srcOrd="0" destOrd="0" parTransId="{8261038A-A42A-4C77-B2BE-D03D625BF7F3}" sibTransId="{A383DAA8-C4BC-4B56-A6DF-D99A27BE4FBE}"/>
    <dgm:cxn modelId="{FB45A7F4-3475-43D1-8D60-2A22B2642255}" srcId="{704F9FC7-01A8-4328-B1F4-E0CB186A4E19}" destId="{E90B4C8D-6ADB-4DDC-BED0-83E896A67EA5}" srcOrd="0" destOrd="0" parTransId="{1F2821DB-7273-4F9C-A4EE-936B85FF20E2}" sibTransId="{2324A9A4-50A3-4540-9FAC-66C3F8570490}"/>
    <dgm:cxn modelId="{0302AC91-A786-4C12-9AAD-36BC0842F49E}" type="presParOf" srcId="{EA0627DD-78DE-43C8-9919-5757AD6C7C49}" destId="{ADF9899D-6B95-4B9E-AEA9-66929BBAE85A}" srcOrd="0" destOrd="0" presId="urn:microsoft.com/office/officeart/2005/8/layout/radial6"/>
    <dgm:cxn modelId="{9CD6D117-27B5-4C2C-86EA-3AA5AE4C48FD}" type="presParOf" srcId="{EA0627DD-78DE-43C8-9919-5757AD6C7C49}" destId="{09B3CF6F-FAC3-4CA9-A3FC-6E311EC14A45}" srcOrd="1" destOrd="0" presId="urn:microsoft.com/office/officeart/2005/8/layout/radial6"/>
    <dgm:cxn modelId="{9DD16029-9EE4-48E4-9E4C-290226E866DE}" type="presParOf" srcId="{EA0627DD-78DE-43C8-9919-5757AD6C7C49}" destId="{AD119873-D48E-4A88-9BA5-0E12F66B1FB6}" srcOrd="2" destOrd="0" presId="urn:microsoft.com/office/officeart/2005/8/layout/radial6"/>
    <dgm:cxn modelId="{C72E9CB3-6EA8-49E6-AC99-92ED998973BF}" type="presParOf" srcId="{EA0627DD-78DE-43C8-9919-5757AD6C7C49}" destId="{D222B7D3-430A-4B8D-A59C-4D963AFBECA2}" srcOrd="3" destOrd="0" presId="urn:microsoft.com/office/officeart/2005/8/layout/radial6"/>
    <dgm:cxn modelId="{60E086EF-4CCC-46F9-8AFF-9B1FA4657655}" type="presParOf" srcId="{EA0627DD-78DE-43C8-9919-5757AD6C7C49}" destId="{E52DF527-F9D0-4A88-A720-F8648F48979E}" srcOrd="4" destOrd="0" presId="urn:microsoft.com/office/officeart/2005/8/layout/radial6"/>
    <dgm:cxn modelId="{9CF20D86-F012-428A-88E0-248668E59DF4}" type="presParOf" srcId="{EA0627DD-78DE-43C8-9919-5757AD6C7C49}" destId="{6D6B14D1-E8D8-4BEA-8847-B1981DE06C59}" srcOrd="5" destOrd="0" presId="urn:microsoft.com/office/officeart/2005/8/layout/radial6"/>
    <dgm:cxn modelId="{A5843703-F962-453D-BD70-BF53F030B5E5}" type="presParOf" srcId="{EA0627DD-78DE-43C8-9919-5757AD6C7C49}" destId="{76B5C647-6479-4AB3-8310-67DF63833C20}" srcOrd="6" destOrd="0" presId="urn:microsoft.com/office/officeart/2005/8/layout/radial6"/>
    <dgm:cxn modelId="{2E94EBEE-0706-4C85-B5F8-3E9A6086181E}" type="presParOf" srcId="{EA0627DD-78DE-43C8-9919-5757AD6C7C49}" destId="{75F5A56F-1638-41EF-AD5B-9F933D9CAE54}" srcOrd="7" destOrd="0" presId="urn:microsoft.com/office/officeart/2005/8/layout/radial6"/>
    <dgm:cxn modelId="{357D13C2-A3AB-4ED7-9996-2DB221E1472B}" type="presParOf" srcId="{EA0627DD-78DE-43C8-9919-5757AD6C7C49}" destId="{E2AE67EF-7788-4212-A608-6B5319D39B1F}" srcOrd="8" destOrd="0" presId="urn:microsoft.com/office/officeart/2005/8/layout/radial6"/>
    <dgm:cxn modelId="{F4ACF116-EE81-4D92-A72A-4959A2CBD1A7}" type="presParOf" srcId="{EA0627DD-78DE-43C8-9919-5757AD6C7C49}" destId="{47633FCC-853E-439A-80C7-D5B77991915C}" srcOrd="9" destOrd="0" presId="urn:microsoft.com/office/officeart/2005/8/layout/radial6"/>
    <dgm:cxn modelId="{3968C701-7972-4AB5-8C8A-4E7DE5BEDB52}" type="presParOf" srcId="{EA0627DD-78DE-43C8-9919-5757AD6C7C49}" destId="{16149DF2-4A82-4B60-BF1D-E9DE2527C2F5}" srcOrd="10" destOrd="0" presId="urn:microsoft.com/office/officeart/2005/8/layout/radial6"/>
    <dgm:cxn modelId="{80A9ABF4-678F-4A11-BCBE-310C469320E3}" type="presParOf" srcId="{EA0627DD-78DE-43C8-9919-5757AD6C7C49}" destId="{ED002200-958D-40FB-80FA-4C0CCA87060D}" srcOrd="11" destOrd="0" presId="urn:microsoft.com/office/officeart/2005/8/layout/radial6"/>
    <dgm:cxn modelId="{01DBE0E5-B8CF-4780-84CD-A2C29F159B77}" type="presParOf" srcId="{EA0627DD-78DE-43C8-9919-5757AD6C7C49}" destId="{59D2B763-3E20-4C15-BFE3-F6E943820C28}" srcOrd="12" destOrd="0" presId="urn:microsoft.com/office/officeart/2005/8/layout/radial6"/>
    <dgm:cxn modelId="{8815FF49-26F1-4ED5-A3F0-E62384B10131}" type="presParOf" srcId="{EA0627DD-78DE-43C8-9919-5757AD6C7C49}" destId="{C70179C9-17D7-4288-9FC9-B75324F527E1}" srcOrd="13" destOrd="0" presId="urn:microsoft.com/office/officeart/2005/8/layout/radial6"/>
    <dgm:cxn modelId="{FC22540E-AEBD-469C-B5E5-B5EE578785BD}" type="presParOf" srcId="{EA0627DD-78DE-43C8-9919-5757AD6C7C49}" destId="{0DF8B07D-78BF-4FD0-AC50-555ED2636935}" srcOrd="14" destOrd="0" presId="urn:microsoft.com/office/officeart/2005/8/layout/radial6"/>
    <dgm:cxn modelId="{DA86DE23-BBAD-4C7E-B90F-5C5986CDBF77}" type="presParOf" srcId="{EA0627DD-78DE-43C8-9919-5757AD6C7C49}" destId="{EA337121-D17C-49DE-938B-B4CCE6C0743C}" srcOrd="15" destOrd="0" presId="urn:microsoft.com/office/officeart/2005/8/layout/radial6"/>
    <dgm:cxn modelId="{2E7B2085-8ABA-4AE6-A4B6-31DF8D811BFB}" type="presParOf" srcId="{EA0627DD-78DE-43C8-9919-5757AD6C7C49}" destId="{CB8AC012-0655-4DA8-B93E-8CCB0F16287C}" srcOrd="16" destOrd="0" presId="urn:microsoft.com/office/officeart/2005/8/layout/radial6"/>
    <dgm:cxn modelId="{6E82B25F-4DD2-492D-A2C3-826546417AE1}" type="presParOf" srcId="{EA0627DD-78DE-43C8-9919-5757AD6C7C49}" destId="{6EFD0771-DEE7-485E-8C69-D364FD5EF3B6}" srcOrd="17" destOrd="0" presId="urn:microsoft.com/office/officeart/2005/8/layout/radial6"/>
    <dgm:cxn modelId="{6CD731AD-352C-4ED9-8BC9-A1CDC86672E5}" type="presParOf" srcId="{EA0627DD-78DE-43C8-9919-5757AD6C7C49}" destId="{3AF82536-92E8-4EDA-811E-04D2EC3B209F}" srcOrd="18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4F9FC7-01A8-4328-B1F4-E0CB186A4E19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90B4C8D-6ADB-4DDC-BED0-83E896A67EA5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chemeClr val="bg1">
              <a:lumMod val="50000"/>
            </a:schemeClr>
          </a:solidFill>
        </a:ln>
        <a:effectLst/>
      </dgm:spPr>
      <dgm:t>
        <a:bodyPr anchor="ctr" anchorCtr="0"/>
        <a:lstStyle/>
        <a:p>
          <a:r>
            <a:rPr lang="de-DE" sz="2000" b="1" dirty="0">
              <a:solidFill>
                <a:schemeClr val="tx1"/>
              </a:solidFill>
              <a:latin typeface="Century Gothic" panose="020B0502020202020204" pitchFamily="34" charset="0"/>
            </a:rPr>
            <a:t>Informationen</a:t>
          </a:r>
        </a:p>
      </dgm:t>
    </dgm:pt>
    <dgm:pt modelId="{1F2821DB-7273-4F9C-A4EE-936B85FF20E2}" type="parTrans" cxnId="{FB45A7F4-3475-43D1-8D60-2A22B2642255}">
      <dgm:prSet/>
      <dgm:spPr/>
      <dgm:t>
        <a:bodyPr/>
        <a:lstStyle/>
        <a:p>
          <a:endParaRPr lang="de-DE"/>
        </a:p>
      </dgm:t>
    </dgm:pt>
    <dgm:pt modelId="{2324A9A4-50A3-4540-9FAC-66C3F8570490}" type="sibTrans" cxnId="{FB45A7F4-3475-43D1-8D60-2A22B2642255}">
      <dgm:prSet/>
      <dgm:spPr/>
      <dgm:t>
        <a:bodyPr/>
        <a:lstStyle/>
        <a:p>
          <a:endParaRPr lang="de-DE"/>
        </a:p>
      </dgm:t>
    </dgm:pt>
    <dgm:pt modelId="{A8E733FD-9223-4396-A84A-635251A8A4CF}">
      <dgm:prSet phldrT="[Text]" custT="1"/>
      <dgm:spPr>
        <a:solidFill>
          <a:schemeClr val="bg1"/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pPr algn="ctr"/>
          <a:r>
            <a:rPr lang="de-DE" sz="1400" dirty="0">
              <a:solidFill>
                <a:schemeClr val="tx1"/>
              </a:solidFill>
              <a:latin typeface="Century Gothic" panose="020B0502020202020204" pitchFamily="34" charset="0"/>
            </a:rPr>
            <a:t> </a:t>
          </a:r>
          <a:r>
            <a:rPr lang="de-DE" sz="1400" b="1" dirty="0">
              <a:solidFill>
                <a:schemeClr val="tx1"/>
              </a:solidFill>
              <a:latin typeface="Century Gothic" panose="020B0502020202020204" pitchFamily="34" charset="0"/>
            </a:rPr>
            <a:t>Kirchliche Trägerschaft</a:t>
          </a:r>
        </a:p>
      </dgm:t>
    </dgm:pt>
    <dgm:pt modelId="{8261038A-A42A-4C77-B2BE-D03D625BF7F3}" type="parTrans" cxnId="{09987DCE-EEA9-40D2-8AA2-91998AE30105}">
      <dgm:prSet/>
      <dgm:spPr/>
      <dgm:t>
        <a:bodyPr/>
        <a:lstStyle/>
        <a:p>
          <a:endParaRPr lang="de-DE"/>
        </a:p>
      </dgm:t>
    </dgm:pt>
    <dgm:pt modelId="{A383DAA8-C4BC-4B56-A6DF-D99A27BE4FBE}" type="sibTrans" cxnId="{09987DCE-EEA9-40D2-8AA2-91998AE30105}">
      <dgm:prSet/>
      <dgm:spPr>
        <a:solidFill>
          <a:srgbClr val="0070C0"/>
        </a:solidFill>
        <a:ln>
          <a:noFill/>
        </a:ln>
      </dgm:spPr>
      <dgm:t>
        <a:bodyPr/>
        <a:lstStyle/>
        <a:p>
          <a:endParaRPr lang="de-DE"/>
        </a:p>
      </dgm:t>
    </dgm:pt>
    <dgm:pt modelId="{AAD3CDFF-489C-4D15-8D2D-92362175C8E8}">
      <dgm:prSet phldrT="[Text]" custT="1"/>
      <dgm:spPr>
        <a:solidFill>
          <a:schemeClr val="bg1"/>
        </a:solidFill>
        <a:ln>
          <a:solidFill>
            <a:srgbClr val="92D050"/>
          </a:solidFill>
        </a:ln>
      </dgm:spPr>
      <dgm:t>
        <a:bodyPr/>
        <a:lstStyle/>
        <a:p>
          <a:pPr algn="ctr"/>
          <a:r>
            <a:rPr lang="de-DE" sz="1400" b="1" dirty="0">
              <a:solidFill>
                <a:schemeClr val="tx1"/>
              </a:solidFill>
              <a:latin typeface="Century Gothic" panose="020B0502020202020204" pitchFamily="34" charset="0"/>
            </a:rPr>
            <a:t>Parallele Mono-edukation</a:t>
          </a:r>
        </a:p>
      </dgm:t>
    </dgm:pt>
    <dgm:pt modelId="{286905FF-9B70-4E0A-8476-94D3A6F856EA}" type="parTrans" cxnId="{C29F9199-13D9-4C50-BAFB-43DFDD55F1D9}">
      <dgm:prSet/>
      <dgm:spPr/>
      <dgm:t>
        <a:bodyPr/>
        <a:lstStyle/>
        <a:p>
          <a:endParaRPr lang="de-DE"/>
        </a:p>
      </dgm:t>
    </dgm:pt>
    <dgm:pt modelId="{E325859B-FF36-4984-ABAD-44D8B8864130}" type="sibTrans" cxnId="{C29F9199-13D9-4C50-BAFB-43DFDD55F1D9}">
      <dgm:prSet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endParaRPr lang="de-DE"/>
        </a:p>
      </dgm:t>
    </dgm:pt>
    <dgm:pt modelId="{27C8A298-581C-48D0-B297-988A73240982}">
      <dgm:prSet phldrT="[Text]" custT="1"/>
      <dgm:spPr>
        <a:solidFill>
          <a:schemeClr val="bg1"/>
        </a:solidFill>
        <a:ln>
          <a:solidFill>
            <a:srgbClr val="7030A0"/>
          </a:solidFill>
        </a:ln>
      </dgm:spPr>
      <dgm:t>
        <a:bodyPr/>
        <a:lstStyle/>
        <a:p>
          <a:r>
            <a:rPr lang="de-DE" sz="1800" b="1" cap="none" spc="0" dirty="0">
              <a:ln w="0"/>
              <a:solidFill>
                <a:schemeClr val="tx1"/>
              </a:solidFill>
              <a:effectLst/>
              <a:latin typeface="Century Gothic" panose="020B0502020202020204" pitchFamily="34" charset="0"/>
            </a:rPr>
            <a:t>Schulzeit</a:t>
          </a:r>
        </a:p>
      </dgm:t>
    </dgm:pt>
    <dgm:pt modelId="{62C6D350-E6A6-4B0E-BEB1-0C162151735F}" type="parTrans" cxnId="{F5889437-5125-4245-B6A7-17E2EBBB0A1D}">
      <dgm:prSet/>
      <dgm:spPr/>
      <dgm:t>
        <a:bodyPr/>
        <a:lstStyle/>
        <a:p>
          <a:endParaRPr lang="de-DE"/>
        </a:p>
      </dgm:t>
    </dgm:pt>
    <dgm:pt modelId="{7FE634F1-5DB1-4A61-BDB0-6465783BA5F8}" type="sibTrans" cxnId="{F5889437-5125-4245-B6A7-17E2EBBB0A1D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79A6B109-2325-47C3-B7BC-3CDCF1E7B4B0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C00000"/>
          </a:solidFill>
        </a:ln>
      </dgm:spPr>
      <dgm:t>
        <a:bodyPr/>
        <a:lstStyle/>
        <a:p>
          <a:r>
            <a:rPr lang="de-DE" sz="1600" b="1" dirty="0">
              <a:solidFill>
                <a:schemeClr val="tx1"/>
              </a:solidFill>
              <a:latin typeface="Century Gothic" panose="020B0502020202020204" pitchFamily="34" charset="0"/>
            </a:rPr>
            <a:t>Förderung</a:t>
          </a:r>
        </a:p>
      </dgm:t>
    </dgm:pt>
    <dgm:pt modelId="{237AF457-4D42-458C-8F4F-986D1FD001D0}" type="parTrans" cxnId="{4A00160F-6380-473E-96EF-DEADAC6F81F9}">
      <dgm:prSet/>
      <dgm:spPr/>
      <dgm:t>
        <a:bodyPr/>
        <a:lstStyle/>
        <a:p>
          <a:endParaRPr lang="de-DE"/>
        </a:p>
      </dgm:t>
    </dgm:pt>
    <dgm:pt modelId="{E37AE2CB-FA81-48C0-B875-658060291B67}" type="sibTrans" cxnId="{4A00160F-6380-473E-96EF-DEADAC6F81F9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7CE88CFA-08A6-4FC9-A7F1-93C9F5059FB6}">
      <dgm:prSet custT="1"/>
      <dgm:spPr>
        <a:solidFill>
          <a:schemeClr val="bg1"/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de-DE" sz="1800" b="1" dirty="0">
              <a:solidFill>
                <a:schemeClr val="tx1"/>
              </a:solidFill>
              <a:latin typeface="Century Gothic" panose="020B0502020202020204" pitchFamily="34" charset="0"/>
            </a:rPr>
            <a:t>Weitere</a:t>
          </a:r>
        </a:p>
        <a:p>
          <a:r>
            <a:rPr lang="de-DE" sz="1800" b="1" dirty="0">
              <a:solidFill>
                <a:schemeClr val="tx1"/>
              </a:solidFill>
              <a:latin typeface="Century Gothic" panose="020B0502020202020204" pitchFamily="34" charset="0"/>
            </a:rPr>
            <a:t>Angebote</a:t>
          </a:r>
        </a:p>
      </dgm:t>
    </dgm:pt>
    <dgm:pt modelId="{B88728E8-5042-42B4-8C22-A3D88BFFE1AF}" type="parTrans" cxnId="{B597978D-AB47-4172-867A-4F2012457CE4}">
      <dgm:prSet/>
      <dgm:spPr/>
      <dgm:t>
        <a:bodyPr/>
        <a:lstStyle/>
        <a:p>
          <a:endParaRPr lang="de-DE"/>
        </a:p>
      </dgm:t>
    </dgm:pt>
    <dgm:pt modelId="{B7515809-B28E-498B-A951-11CC0DB35F12}" type="sibTrans" cxnId="{B597978D-AB47-4172-867A-4F2012457CE4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1149D209-ACAF-47C7-B6E8-40D53AE5B7C2}">
      <dgm:prSet custT="1"/>
      <dgm:spPr>
        <a:solidFill>
          <a:schemeClr val="bg1"/>
        </a:solidFill>
        <a:ln w="57150">
          <a:solidFill>
            <a:srgbClr val="FF0000"/>
          </a:solidFill>
        </a:ln>
      </dgm:spPr>
      <dgm:t>
        <a:bodyPr/>
        <a:lstStyle/>
        <a:p>
          <a:r>
            <a:rPr lang="de-DE" sz="1600" b="1" dirty="0">
              <a:solidFill>
                <a:schemeClr val="tx1"/>
              </a:solidFill>
              <a:latin typeface="Century Gothic" panose="020B0502020202020204" pitchFamily="34" charset="0"/>
            </a:rPr>
            <a:t>Anmeldung</a:t>
          </a:r>
        </a:p>
        <a:p>
          <a:r>
            <a:rPr lang="de-DE" sz="1500" b="1" dirty="0">
              <a:solidFill>
                <a:schemeClr val="tx1"/>
              </a:solidFill>
              <a:latin typeface="Century Gothic" panose="020B0502020202020204" pitchFamily="34" charset="0"/>
            </a:rPr>
            <a:t>2020/21</a:t>
          </a:r>
        </a:p>
      </dgm:t>
    </dgm:pt>
    <dgm:pt modelId="{E3E2EF9E-687B-4B9B-A55A-D00DF112CAAA}" type="parTrans" cxnId="{75E86160-C1D0-4055-8B74-B813F86551DF}">
      <dgm:prSet/>
      <dgm:spPr/>
      <dgm:t>
        <a:bodyPr/>
        <a:lstStyle/>
        <a:p>
          <a:endParaRPr lang="de-DE"/>
        </a:p>
      </dgm:t>
    </dgm:pt>
    <dgm:pt modelId="{F4885B69-187E-4CFC-A964-F6A676C506C7}" type="sibTrans" cxnId="{75E86160-C1D0-4055-8B74-B813F86551DF}">
      <dgm:prSet/>
      <dgm:spPr>
        <a:solidFill>
          <a:srgbClr val="0070C0"/>
        </a:solidFill>
      </dgm:spPr>
      <dgm:t>
        <a:bodyPr/>
        <a:lstStyle/>
        <a:p>
          <a:endParaRPr lang="de-DE"/>
        </a:p>
      </dgm:t>
    </dgm:pt>
    <dgm:pt modelId="{EA0627DD-78DE-43C8-9919-5757AD6C7C49}" type="pres">
      <dgm:prSet presAssocID="{704F9FC7-01A8-4328-B1F4-E0CB186A4E1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DF9899D-6B95-4B9E-AEA9-66929BBAE85A}" type="pres">
      <dgm:prSet presAssocID="{E90B4C8D-6ADB-4DDC-BED0-83E896A67EA5}" presName="centerShape" presStyleLbl="node0" presStyleIdx="0" presStyleCnt="1" custScaleX="120831" custScaleY="112322"/>
      <dgm:spPr/>
    </dgm:pt>
    <dgm:pt modelId="{09B3CF6F-FAC3-4CA9-A3FC-6E311EC14A45}" type="pres">
      <dgm:prSet presAssocID="{A8E733FD-9223-4396-A84A-635251A8A4CF}" presName="node" presStyleLbl="node1" presStyleIdx="0" presStyleCnt="6" custScaleX="111836" custScaleY="111836">
        <dgm:presLayoutVars>
          <dgm:bulletEnabled val="1"/>
        </dgm:presLayoutVars>
      </dgm:prSet>
      <dgm:spPr/>
    </dgm:pt>
    <dgm:pt modelId="{AD119873-D48E-4A88-9BA5-0E12F66B1FB6}" type="pres">
      <dgm:prSet presAssocID="{A8E733FD-9223-4396-A84A-635251A8A4CF}" presName="dummy" presStyleCnt="0"/>
      <dgm:spPr/>
    </dgm:pt>
    <dgm:pt modelId="{D222B7D3-430A-4B8D-A59C-4D963AFBECA2}" type="pres">
      <dgm:prSet presAssocID="{A383DAA8-C4BC-4B56-A6DF-D99A27BE4FBE}" presName="sibTrans" presStyleLbl="sibTrans2D1" presStyleIdx="0" presStyleCnt="6"/>
      <dgm:spPr/>
    </dgm:pt>
    <dgm:pt modelId="{E52DF527-F9D0-4A88-A720-F8648F48979E}" type="pres">
      <dgm:prSet presAssocID="{AAD3CDFF-489C-4D15-8D2D-92362175C8E8}" presName="node" presStyleLbl="node1" presStyleIdx="1" presStyleCnt="6" custScaleX="111836" custScaleY="111836">
        <dgm:presLayoutVars>
          <dgm:bulletEnabled val="1"/>
        </dgm:presLayoutVars>
      </dgm:prSet>
      <dgm:spPr/>
    </dgm:pt>
    <dgm:pt modelId="{6D6B14D1-E8D8-4BEA-8847-B1981DE06C59}" type="pres">
      <dgm:prSet presAssocID="{AAD3CDFF-489C-4D15-8D2D-92362175C8E8}" presName="dummy" presStyleCnt="0"/>
      <dgm:spPr/>
    </dgm:pt>
    <dgm:pt modelId="{76B5C647-6479-4AB3-8310-67DF63833C20}" type="pres">
      <dgm:prSet presAssocID="{E325859B-FF36-4984-ABAD-44D8B8864130}" presName="sibTrans" presStyleLbl="sibTrans2D1" presStyleIdx="1" presStyleCnt="6"/>
      <dgm:spPr/>
    </dgm:pt>
    <dgm:pt modelId="{75F5A56F-1638-41EF-AD5B-9F933D9CAE54}" type="pres">
      <dgm:prSet presAssocID="{27C8A298-581C-48D0-B297-988A73240982}" presName="node" presStyleLbl="node1" presStyleIdx="2" presStyleCnt="6" custScaleX="111836" custScaleY="111836">
        <dgm:presLayoutVars>
          <dgm:bulletEnabled val="1"/>
        </dgm:presLayoutVars>
      </dgm:prSet>
      <dgm:spPr/>
    </dgm:pt>
    <dgm:pt modelId="{E2AE67EF-7788-4212-A608-6B5319D39B1F}" type="pres">
      <dgm:prSet presAssocID="{27C8A298-581C-48D0-B297-988A73240982}" presName="dummy" presStyleCnt="0"/>
      <dgm:spPr/>
    </dgm:pt>
    <dgm:pt modelId="{47633FCC-853E-439A-80C7-D5B77991915C}" type="pres">
      <dgm:prSet presAssocID="{7FE634F1-5DB1-4A61-BDB0-6465783BA5F8}" presName="sibTrans" presStyleLbl="sibTrans2D1" presStyleIdx="2" presStyleCnt="6" custLinFactNeighborX="307" custLinFactNeighborY="-614"/>
      <dgm:spPr/>
    </dgm:pt>
    <dgm:pt modelId="{16149DF2-4A82-4B60-BF1D-E9DE2527C2F5}" type="pres">
      <dgm:prSet presAssocID="{79A6B109-2325-47C3-B7BC-3CDCF1E7B4B0}" presName="node" presStyleLbl="node1" presStyleIdx="3" presStyleCnt="6" custScaleX="111836" custScaleY="111836" custRadScaleRad="98172" custRadScaleInc="1816">
        <dgm:presLayoutVars>
          <dgm:bulletEnabled val="1"/>
        </dgm:presLayoutVars>
      </dgm:prSet>
      <dgm:spPr/>
    </dgm:pt>
    <dgm:pt modelId="{ED002200-958D-40FB-80FA-4C0CCA87060D}" type="pres">
      <dgm:prSet presAssocID="{79A6B109-2325-47C3-B7BC-3CDCF1E7B4B0}" presName="dummy" presStyleCnt="0"/>
      <dgm:spPr/>
    </dgm:pt>
    <dgm:pt modelId="{59D2B763-3E20-4C15-BFE3-F6E943820C28}" type="pres">
      <dgm:prSet presAssocID="{E37AE2CB-FA81-48C0-B875-658060291B67}" presName="sibTrans" presStyleLbl="sibTrans2D1" presStyleIdx="3" presStyleCnt="6"/>
      <dgm:spPr/>
    </dgm:pt>
    <dgm:pt modelId="{C70179C9-17D7-4288-9FC9-B75324F527E1}" type="pres">
      <dgm:prSet presAssocID="{7CE88CFA-08A6-4FC9-A7F1-93C9F5059FB6}" presName="node" presStyleLbl="node1" presStyleIdx="4" presStyleCnt="6" custScaleX="111836" custScaleY="111836">
        <dgm:presLayoutVars>
          <dgm:bulletEnabled val="1"/>
        </dgm:presLayoutVars>
      </dgm:prSet>
      <dgm:spPr/>
    </dgm:pt>
    <dgm:pt modelId="{0DF8B07D-78BF-4FD0-AC50-555ED2636935}" type="pres">
      <dgm:prSet presAssocID="{7CE88CFA-08A6-4FC9-A7F1-93C9F5059FB6}" presName="dummy" presStyleCnt="0"/>
      <dgm:spPr/>
    </dgm:pt>
    <dgm:pt modelId="{EA337121-D17C-49DE-938B-B4CCE6C0743C}" type="pres">
      <dgm:prSet presAssocID="{B7515809-B28E-498B-A951-11CC0DB35F12}" presName="sibTrans" presStyleLbl="sibTrans2D1" presStyleIdx="4" presStyleCnt="6"/>
      <dgm:spPr/>
    </dgm:pt>
    <dgm:pt modelId="{CB8AC012-0655-4DA8-B93E-8CCB0F16287C}" type="pres">
      <dgm:prSet presAssocID="{1149D209-ACAF-47C7-B6E8-40D53AE5B7C2}" presName="node" presStyleLbl="node1" presStyleIdx="5" presStyleCnt="6" custScaleX="111836" custScaleY="111836" custRadScaleRad="100544" custRadScaleInc="3907">
        <dgm:presLayoutVars>
          <dgm:bulletEnabled val="1"/>
        </dgm:presLayoutVars>
      </dgm:prSet>
      <dgm:spPr/>
    </dgm:pt>
    <dgm:pt modelId="{6EFD0771-DEE7-485E-8C69-D364FD5EF3B6}" type="pres">
      <dgm:prSet presAssocID="{1149D209-ACAF-47C7-B6E8-40D53AE5B7C2}" presName="dummy" presStyleCnt="0"/>
      <dgm:spPr/>
    </dgm:pt>
    <dgm:pt modelId="{3AF82536-92E8-4EDA-811E-04D2EC3B209F}" type="pres">
      <dgm:prSet presAssocID="{F4885B69-187E-4CFC-A964-F6A676C506C7}" presName="sibTrans" presStyleLbl="sibTrans2D1" presStyleIdx="5" presStyleCnt="6" custLinFactNeighborX="154" custLinFactNeighborY="-461"/>
      <dgm:spPr/>
    </dgm:pt>
  </dgm:ptLst>
  <dgm:cxnLst>
    <dgm:cxn modelId="{B63FB401-1EDD-48C1-B89B-DB18DD7D403E}" type="presOf" srcId="{B7515809-B28E-498B-A951-11CC0DB35F12}" destId="{EA337121-D17C-49DE-938B-B4CCE6C0743C}" srcOrd="0" destOrd="0" presId="urn:microsoft.com/office/officeart/2005/8/layout/radial6"/>
    <dgm:cxn modelId="{4A00160F-6380-473E-96EF-DEADAC6F81F9}" srcId="{E90B4C8D-6ADB-4DDC-BED0-83E896A67EA5}" destId="{79A6B109-2325-47C3-B7BC-3CDCF1E7B4B0}" srcOrd="3" destOrd="0" parTransId="{237AF457-4D42-458C-8F4F-986D1FD001D0}" sibTransId="{E37AE2CB-FA81-48C0-B875-658060291B67}"/>
    <dgm:cxn modelId="{F5889437-5125-4245-B6A7-17E2EBBB0A1D}" srcId="{E90B4C8D-6ADB-4DDC-BED0-83E896A67EA5}" destId="{27C8A298-581C-48D0-B297-988A73240982}" srcOrd="2" destOrd="0" parTransId="{62C6D350-E6A6-4B0E-BEB1-0C162151735F}" sibTransId="{7FE634F1-5DB1-4A61-BDB0-6465783BA5F8}"/>
    <dgm:cxn modelId="{4193D539-FD11-41CB-9E64-46FF087BC8DE}" type="presOf" srcId="{704F9FC7-01A8-4328-B1F4-E0CB186A4E19}" destId="{EA0627DD-78DE-43C8-9919-5757AD6C7C49}" srcOrd="0" destOrd="0" presId="urn:microsoft.com/office/officeart/2005/8/layout/radial6"/>
    <dgm:cxn modelId="{C7E48D3C-9CE8-4CB3-810A-291229302D73}" type="presOf" srcId="{1149D209-ACAF-47C7-B6E8-40D53AE5B7C2}" destId="{CB8AC012-0655-4DA8-B93E-8CCB0F16287C}" srcOrd="0" destOrd="0" presId="urn:microsoft.com/office/officeart/2005/8/layout/radial6"/>
    <dgm:cxn modelId="{D25B5448-ABB9-458B-9CA3-701091504D71}" type="presOf" srcId="{AAD3CDFF-489C-4D15-8D2D-92362175C8E8}" destId="{E52DF527-F9D0-4A88-A720-F8648F48979E}" srcOrd="0" destOrd="0" presId="urn:microsoft.com/office/officeart/2005/8/layout/radial6"/>
    <dgm:cxn modelId="{D8E51F4B-5FA5-4DD3-82F4-1CAFA34B0EDF}" type="presOf" srcId="{A383DAA8-C4BC-4B56-A6DF-D99A27BE4FBE}" destId="{D222B7D3-430A-4B8D-A59C-4D963AFBECA2}" srcOrd="0" destOrd="0" presId="urn:microsoft.com/office/officeart/2005/8/layout/radial6"/>
    <dgm:cxn modelId="{068A944B-F9E8-4E2C-B4B4-D770BD0E8F30}" type="presOf" srcId="{27C8A298-581C-48D0-B297-988A73240982}" destId="{75F5A56F-1638-41EF-AD5B-9F933D9CAE54}" srcOrd="0" destOrd="0" presId="urn:microsoft.com/office/officeart/2005/8/layout/radial6"/>
    <dgm:cxn modelId="{75E86160-C1D0-4055-8B74-B813F86551DF}" srcId="{E90B4C8D-6ADB-4DDC-BED0-83E896A67EA5}" destId="{1149D209-ACAF-47C7-B6E8-40D53AE5B7C2}" srcOrd="5" destOrd="0" parTransId="{E3E2EF9E-687B-4B9B-A55A-D00DF112CAAA}" sibTransId="{F4885B69-187E-4CFC-A964-F6A676C506C7}"/>
    <dgm:cxn modelId="{14A4B471-5D59-47C9-B81A-E018CFED69BF}" type="presOf" srcId="{E90B4C8D-6ADB-4DDC-BED0-83E896A67EA5}" destId="{ADF9899D-6B95-4B9E-AEA9-66929BBAE85A}" srcOrd="0" destOrd="0" presId="urn:microsoft.com/office/officeart/2005/8/layout/radial6"/>
    <dgm:cxn modelId="{0CB6BF73-7252-4F3E-9C44-1A8518901D80}" type="presOf" srcId="{7FE634F1-5DB1-4A61-BDB0-6465783BA5F8}" destId="{47633FCC-853E-439A-80C7-D5B77991915C}" srcOrd="0" destOrd="0" presId="urn:microsoft.com/office/officeart/2005/8/layout/radial6"/>
    <dgm:cxn modelId="{B597978D-AB47-4172-867A-4F2012457CE4}" srcId="{E90B4C8D-6ADB-4DDC-BED0-83E896A67EA5}" destId="{7CE88CFA-08A6-4FC9-A7F1-93C9F5059FB6}" srcOrd="4" destOrd="0" parTransId="{B88728E8-5042-42B4-8C22-A3D88BFFE1AF}" sibTransId="{B7515809-B28E-498B-A951-11CC0DB35F12}"/>
    <dgm:cxn modelId="{C29F9199-13D9-4C50-BAFB-43DFDD55F1D9}" srcId="{E90B4C8D-6ADB-4DDC-BED0-83E896A67EA5}" destId="{AAD3CDFF-489C-4D15-8D2D-92362175C8E8}" srcOrd="1" destOrd="0" parTransId="{286905FF-9B70-4E0A-8476-94D3A6F856EA}" sibTransId="{E325859B-FF36-4984-ABAD-44D8B8864130}"/>
    <dgm:cxn modelId="{D44425A5-CE2B-43DB-B468-51E20EF0D77A}" type="presOf" srcId="{A8E733FD-9223-4396-A84A-635251A8A4CF}" destId="{09B3CF6F-FAC3-4CA9-A3FC-6E311EC14A45}" srcOrd="0" destOrd="0" presId="urn:microsoft.com/office/officeart/2005/8/layout/radial6"/>
    <dgm:cxn modelId="{163529B2-C545-404F-968C-4EB9F3341B01}" type="presOf" srcId="{E37AE2CB-FA81-48C0-B875-658060291B67}" destId="{59D2B763-3E20-4C15-BFE3-F6E943820C28}" srcOrd="0" destOrd="0" presId="urn:microsoft.com/office/officeart/2005/8/layout/radial6"/>
    <dgm:cxn modelId="{864823C6-7B17-444F-9543-5E3828F7682F}" type="presOf" srcId="{F4885B69-187E-4CFC-A964-F6A676C506C7}" destId="{3AF82536-92E8-4EDA-811E-04D2EC3B209F}" srcOrd="0" destOrd="0" presId="urn:microsoft.com/office/officeart/2005/8/layout/radial6"/>
    <dgm:cxn modelId="{7AA9D8C7-B2D6-46F0-BA4F-FF211AE5EACF}" type="presOf" srcId="{7CE88CFA-08A6-4FC9-A7F1-93C9F5059FB6}" destId="{C70179C9-17D7-4288-9FC9-B75324F527E1}" srcOrd="0" destOrd="0" presId="urn:microsoft.com/office/officeart/2005/8/layout/radial6"/>
    <dgm:cxn modelId="{09987DCE-EEA9-40D2-8AA2-91998AE30105}" srcId="{E90B4C8D-6ADB-4DDC-BED0-83E896A67EA5}" destId="{A8E733FD-9223-4396-A84A-635251A8A4CF}" srcOrd="0" destOrd="0" parTransId="{8261038A-A42A-4C77-B2BE-D03D625BF7F3}" sibTransId="{A383DAA8-C4BC-4B56-A6DF-D99A27BE4FBE}"/>
    <dgm:cxn modelId="{DE4C60D8-7615-4A5A-B1A6-F1896E4B9516}" type="presOf" srcId="{79A6B109-2325-47C3-B7BC-3CDCF1E7B4B0}" destId="{16149DF2-4A82-4B60-BF1D-E9DE2527C2F5}" srcOrd="0" destOrd="0" presId="urn:microsoft.com/office/officeart/2005/8/layout/radial6"/>
    <dgm:cxn modelId="{3AB3ACE9-1719-484C-8038-B5C7F8199EB6}" type="presOf" srcId="{E325859B-FF36-4984-ABAD-44D8B8864130}" destId="{76B5C647-6479-4AB3-8310-67DF63833C20}" srcOrd="0" destOrd="0" presId="urn:microsoft.com/office/officeart/2005/8/layout/radial6"/>
    <dgm:cxn modelId="{FB45A7F4-3475-43D1-8D60-2A22B2642255}" srcId="{704F9FC7-01A8-4328-B1F4-E0CB186A4E19}" destId="{E90B4C8D-6ADB-4DDC-BED0-83E896A67EA5}" srcOrd="0" destOrd="0" parTransId="{1F2821DB-7273-4F9C-A4EE-936B85FF20E2}" sibTransId="{2324A9A4-50A3-4540-9FAC-66C3F8570490}"/>
    <dgm:cxn modelId="{1738DA4D-67BE-44DB-AF8C-D0B8E8FEDA31}" type="presParOf" srcId="{EA0627DD-78DE-43C8-9919-5757AD6C7C49}" destId="{ADF9899D-6B95-4B9E-AEA9-66929BBAE85A}" srcOrd="0" destOrd="0" presId="urn:microsoft.com/office/officeart/2005/8/layout/radial6"/>
    <dgm:cxn modelId="{4C54FD76-CD64-4C06-993E-D5181851F290}" type="presParOf" srcId="{EA0627DD-78DE-43C8-9919-5757AD6C7C49}" destId="{09B3CF6F-FAC3-4CA9-A3FC-6E311EC14A45}" srcOrd="1" destOrd="0" presId="urn:microsoft.com/office/officeart/2005/8/layout/radial6"/>
    <dgm:cxn modelId="{6CD24854-523C-48DF-AFAE-CF73450A9833}" type="presParOf" srcId="{EA0627DD-78DE-43C8-9919-5757AD6C7C49}" destId="{AD119873-D48E-4A88-9BA5-0E12F66B1FB6}" srcOrd="2" destOrd="0" presId="urn:microsoft.com/office/officeart/2005/8/layout/radial6"/>
    <dgm:cxn modelId="{D4D9C467-517D-4A74-856E-6D4719FD9A19}" type="presParOf" srcId="{EA0627DD-78DE-43C8-9919-5757AD6C7C49}" destId="{D222B7D3-430A-4B8D-A59C-4D963AFBECA2}" srcOrd="3" destOrd="0" presId="urn:microsoft.com/office/officeart/2005/8/layout/radial6"/>
    <dgm:cxn modelId="{1FF244D8-ADB9-4195-BDB0-1DDA894A166B}" type="presParOf" srcId="{EA0627DD-78DE-43C8-9919-5757AD6C7C49}" destId="{E52DF527-F9D0-4A88-A720-F8648F48979E}" srcOrd="4" destOrd="0" presId="urn:microsoft.com/office/officeart/2005/8/layout/radial6"/>
    <dgm:cxn modelId="{CCDD9C49-2363-463A-AEDB-39962B870C8A}" type="presParOf" srcId="{EA0627DD-78DE-43C8-9919-5757AD6C7C49}" destId="{6D6B14D1-E8D8-4BEA-8847-B1981DE06C59}" srcOrd="5" destOrd="0" presId="urn:microsoft.com/office/officeart/2005/8/layout/radial6"/>
    <dgm:cxn modelId="{4595A5A1-C49F-4748-B1BC-661DA159D964}" type="presParOf" srcId="{EA0627DD-78DE-43C8-9919-5757AD6C7C49}" destId="{76B5C647-6479-4AB3-8310-67DF63833C20}" srcOrd="6" destOrd="0" presId="urn:microsoft.com/office/officeart/2005/8/layout/radial6"/>
    <dgm:cxn modelId="{1B557D48-792D-4E8D-A45D-9921976EDE57}" type="presParOf" srcId="{EA0627DD-78DE-43C8-9919-5757AD6C7C49}" destId="{75F5A56F-1638-41EF-AD5B-9F933D9CAE54}" srcOrd="7" destOrd="0" presId="urn:microsoft.com/office/officeart/2005/8/layout/radial6"/>
    <dgm:cxn modelId="{1B47ADE8-7770-49BC-B97A-F534DE70E0F1}" type="presParOf" srcId="{EA0627DD-78DE-43C8-9919-5757AD6C7C49}" destId="{E2AE67EF-7788-4212-A608-6B5319D39B1F}" srcOrd="8" destOrd="0" presId="urn:microsoft.com/office/officeart/2005/8/layout/radial6"/>
    <dgm:cxn modelId="{03AABCA8-12C8-43A2-9256-8AA43F06EF2C}" type="presParOf" srcId="{EA0627DD-78DE-43C8-9919-5757AD6C7C49}" destId="{47633FCC-853E-439A-80C7-D5B77991915C}" srcOrd="9" destOrd="0" presId="urn:microsoft.com/office/officeart/2005/8/layout/radial6"/>
    <dgm:cxn modelId="{F32F8CC2-7C08-4C3C-AECD-0F94598F869A}" type="presParOf" srcId="{EA0627DD-78DE-43C8-9919-5757AD6C7C49}" destId="{16149DF2-4A82-4B60-BF1D-E9DE2527C2F5}" srcOrd="10" destOrd="0" presId="urn:microsoft.com/office/officeart/2005/8/layout/radial6"/>
    <dgm:cxn modelId="{ED7BC902-0B49-42FB-969A-545EF6E1173D}" type="presParOf" srcId="{EA0627DD-78DE-43C8-9919-5757AD6C7C49}" destId="{ED002200-958D-40FB-80FA-4C0CCA87060D}" srcOrd="11" destOrd="0" presId="urn:microsoft.com/office/officeart/2005/8/layout/radial6"/>
    <dgm:cxn modelId="{5A9ACF39-8EF7-4826-867B-84D89043264B}" type="presParOf" srcId="{EA0627DD-78DE-43C8-9919-5757AD6C7C49}" destId="{59D2B763-3E20-4C15-BFE3-F6E943820C28}" srcOrd="12" destOrd="0" presId="urn:microsoft.com/office/officeart/2005/8/layout/radial6"/>
    <dgm:cxn modelId="{E11A0311-8AC6-4B2C-92AB-2F2D4761085E}" type="presParOf" srcId="{EA0627DD-78DE-43C8-9919-5757AD6C7C49}" destId="{C70179C9-17D7-4288-9FC9-B75324F527E1}" srcOrd="13" destOrd="0" presId="urn:microsoft.com/office/officeart/2005/8/layout/radial6"/>
    <dgm:cxn modelId="{13BD287D-535F-4138-9B72-2849EAC334CF}" type="presParOf" srcId="{EA0627DD-78DE-43C8-9919-5757AD6C7C49}" destId="{0DF8B07D-78BF-4FD0-AC50-555ED2636935}" srcOrd="14" destOrd="0" presId="urn:microsoft.com/office/officeart/2005/8/layout/radial6"/>
    <dgm:cxn modelId="{7089B34E-4974-4B97-A07D-876AF30D01C0}" type="presParOf" srcId="{EA0627DD-78DE-43C8-9919-5757AD6C7C49}" destId="{EA337121-D17C-49DE-938B-B4CCE6C0743C}" srcOrd="15" destOrd="0" presId="urn:microsoft.com/office/officeart/2005/8/layout/radial6"/>
    <dgm:cxn modelId="{7F406A41-7B5C-42C7-A37C-7843F454A7AB}" type="presParOf" srcId="{EA0627DD-78DE-43C8-9919-5757AD6C7C49}" destId="{CB8AC012-0655-4DA8-B93E-8CCB0F16287C}" srcOrd="16" destOrd="0" presId="urn:microsoft.com/office/officeart/2005/8/layout/radial6"/>
    <dgm:cxn modelId="{D995ACEB-726D-4409-962F-48BD36C52B87}" type="presParOf" srcId="{EA0627DD-78DE-43C8-9919-5757AD6C7C49}" destId="{6EFD0771-DEE7-485E-8C69-D364FD5EF3B6}" srcOrd="17" destOrd="0" presId="urn:microsoft.com/office/officeart/2005/8/layout/radial6"/>
    <dgm:cxn modelId="{7457E4FF-2F09-4D62-B7EA-7A53942E1BA3}" type="presParOf" srcId="{EA0627DD-78DE-43C8-9919-5757AD6C7C49}" destId="{3AF82536-92E8-4EDA-811E-04D2EC3B209F}" srcOrd="18" destOrd="0" presId="urn:microsoft.com/office/officeart/2005/8/layout/radial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82536-92E8-4EDA-811E-04D2EC3B209F}">
      <dsp:nvSpPr>
        <dsp:cNvPr id="0" name=""/>
        <dsp:cNvSpPr/>
      </dsp:nvSpPr>
      <dsp:spPr>
        <a:xfrm>
          <a:off x="1513642" y="721067"/>
          <a:ext cx="5084936" cy="5084936"/>
        </a:xfrm>
        <a:prstGeom prst="blockArc">
          <a:avLst>
            <a:gd name="adj1" fmla="val 12657955"/>
            <a:gd name="adj2" fmla="val 16221748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37121-D17C-49DE-938B-B4CCE6C0743C}">
      <dsp:nvSpPr>
        <dsp:cNvPr id="0" name=""/>
        <dsp:cNvSpPr/>
      </dsp:nvSpPr>
      <dsp:spPr>
        <a:xfrm>
          <a:off x="1513752" y="731181"/>
          <a:ext cx="5084936" cy="5084936"/>
        </a:xfrm>
        <a:prstGeom prst="blockArc">
          <a:avLst>
            <a:gd name="adj1" fmla="val 8978591"/>
            <a:gd name="adj2" fmla="val 12636492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D2B763-3E20-4C15-BFE3-F6E943820C28}">
      <dsp:nvSpPr>
        <dsp:cNvPr id="0" name=""/>
        <dsp:cNvSpPr/>
      </dsp:nvSpPr>
      <dsp:spPr>
        <a:xfrm>
          <a:off x="1494644" y="699111"/>
          <a:ext cx="5084936" cy="5084936"/>
        </a:xfrm>
        <a:prstGeom prst="blockArc">
          <a:avLst>
            <a:gd name="adj1" fmla="val 5384197"/>
            <a:gd name="adj2" fmla="val 8926946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633FCC-853E-439A-80C7-D5B77991915C}">
      <dsp:nvSpPr>
        <dsp:cNvPr id="0" name=""/>
        <dsp:cNvSpPr/>
      </dsp:nvSpPr>
      <dsp:spPr>
        <a:xfrm>
          <a:off x="1563828" y="668220"/>
          <a:ext cx="5084936" cy="5084936"/>
        </a:xfrm>
        <a:prstGeom prst="blockArc">
          <a:avLst>
            <a:gd name="adj1" fmla="val 1872518"/>
            <a:gd name="adj2" fmla="val 5458315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5C647-6479-4AB3-8310-67DF63833C20}">
      <dsp:nvSpPr>
        <dsp:cNvPr id="0" name=""/>
        <dsp:cNvSpPr/>
      </dsp:nvSpPr>
      <dsp:spPr>
        <a:xfrm>
          <a:off x="1521531" y="744559"/>
          <a:ext cx="5084936" cy="5084936"/>
        </a:xfrm>
        <a:prstGeom prst="blockArc">
          <a:avLst>
            <a:gd name="adj1" fmla="val 19800000"/>
            <a:gd name="adj2" fmla="val 1800000"/>
            <a:gd name="adj3" fmla="val 4524"/>
          </a:avLst>
        </a:prstGeom>
        <a:solidFill>
          <a:srgbClr val="0070C0"/>
        </a:solidFill>
        <a:ln>
          <a:solidFill>
            <a:srgbClr val="0070C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2B7D3-430A-4B8D-A59C-4D963AFBECA2}">
      <dsp:nvSpPr>
        <dsp:cNvPr id="0" name=""/>
        <dsp:cNvSpPr/>
      </dsp:nvSpPr>
      <dsp:spPr>
        <a:xfrm>
          <a:off x="1521531" y="744559"/>
          <a:ext cx="5084936" cy="5084936"/>
        </a:xfrm>
        <a:prstGeom prst="blockArc">
          <a:avLst>
            <a:gd name="adj1" fmla="val 16200000"/>
            <a:gd name="adj2" fmla="val 19800000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9899D-6B95-4B9E-AEA9-66929BBAE85A}">
      <dsp:nvSpPr>
        <dsp:cNvPr id="0" name=""/>
        <dsp:cNvSpPr/>
      </dsp:nvSpPr>
      <dsp:spPr>
        <a:xfrm>
          <a:off x="2685299" y="2005415"/>
          <a:ext cx="2757401" cy="2563223"/>
        </a:xfrm>
        <a:prstGeom prst="ellipse">
          <a:avLst/>
        </a:prstGeom>
        <a:solidFill>
          <a:schemeClr val="lt1"/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Informationen</a:t>
          </a:r>
        </a:p>
      </dsp:txBody>
      <dsp:txXfrm>
        <a:off x="3089111" y="2380790"/>
        <a:ext cx="1949777" cy="1812473"/>
      </dsp:txXfrm>
    </dsp:sp>
    <dsp:sp modelId="{09B3CF6F-FAC3-4CA9-A3FC-6E311EC14A45}">
      <dsp:nvSpPr>
        <dsp:cNvPr id="0" name=""/>
        <dsp:cNvSpPr/>
      </dsp:nvSpPr>
      <dsp:spPr>
        <a:xfrm>
          <a:off x="3170753" y="-91180"/>
          <a:ext cx="1786492" cy="1786492"/>
        </a:xfrm>
        <a:prstGeom prst="ellipse">
          <a:avLst/>
        </a:prstGeom>
        <a:solidFill>
          <a:schemeClr val="bg1"/>
        </a:solidFill>
        <a:ln w="5715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  <a:latin typeface="Century Gothic" panose="020B0502020202020204" pitchFamily="34" charset="0"/>
            </a:rPr>
            <a:t> </a:t>
          </a:r>
          <a:r>
            <a:rPr lang="de-DE" sz="1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Kirchliche Trägerschaft</a:t>
          </a:r>
        </a:p>
      </dsp:txBody>
      <dsp:txXfrm>
        <a:off x="3432379" y="170446"/>
        <a:ext cx="1263240" cy="1263240"/>
      </dsp:txXfrm>
    </dsp:sp>
    <dsp:sp modelId="{E52DF527-F9D0-4A88-A720-F8648F48979E}">
      <dsp:nvSpPr>
        <dsp:cNvPr id="0" name=""/>
        <dsp:cNvSpPr/>
      </dsp:nvSpPr>
      <dsp:spPr>
        <a:xfrm>
          <a:off x="5322793" y="1151300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Parallele Mono-edukation</a:t>
          </a:r>
        </a:p>
      </dsp:txBody>
      <dsp:txXfrm>
        <a:off x="5584419" y="1412926"/>
        <a:ext cx="1263240" cy="1263240"/>
      </dsp:txXfrm>
    </dsp:sp>
    <dsp:sp modelId="{75F5A56F-1638-41EF-AD5B-9F933D9CAE54}">
      <dsp:nvSpPr>
        <dsp:cNvPr id="0" name=""/>
        <dsp:cNvSpPr/>
      </dsp:nvSpPr>
      <dsp:spPr>
        <a:xfrm>
          <a:off x="5322793" y="3636261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cap="none" spc="0" dirty="0">
              <a:ln w="0"/>
              <a:solidFill>
                <a:schemeClr val="tx1"/>
              </a:solidFill>
              <a:effectLst/>
              <a:latin typeface="Century Gothic" panose="020B0502020202020204" pitchFamily="34" charset="0"/>
            </a:rPr>
            <a:t>Schulzeit</a:t>
          </a:r>
        </a:p>
      </dsp:txBody>
      <dsp:txXfrm>
        <a:off x="5584419" y="3897887"/>
        <a:ext cx="1263240" cy="1263240"/>
      </dsp:txXfrm>
    </dsp:sp>
    <dsp:sp modelId="{16149DF2-4A82-4B60-BF1D-E9DE2527C2F5}">
      <dsp:nvSpPr>
        <dsp:cNvPr id="0" name=""/>
        <dsp:cNvSpPr/>
      </dsp:nvSpPr>
      <dsp:spPr>
        <a:xfrm>
          <a:off x="3155289" y="4833268"/>
          <a:ext cx="1786492" cy="1786492"/>
        </a:xfrm>
        <a:prstGeom prst="ellipse">
          <a:avLst/>
        </a:prstGeom>
        <a:solidFill>
          <a:schemeClr val="bg1"/>
        </a:solidFill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Förderung</a:t>
          </a:r>
        </a:p>
      </dsp:txBody>
      <dsp:txXfrm>
        <a:off x="3416915" y="5094894"/>
        <a:ext cx="1263240" cy="1263240"/>
      </dsp:txXfrm>
    </dsp:sp>
    <dsp:sp modelId="{C70179C9-17D7-4288-9FC9-B75324F527E1}">
      <dsp:nvSpPr>
        <dsp:cNvPr id="0" name=""/>
        <dsp:cNvSpPr/>
      </dsp:nvSpPr>
      <dsp:spPr>
        <a:xfrm>
          <a:off x="1018714" y="3636261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Weitere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Angebote</a:t>
          </a:r>
        </a:p>
      </dsp:txBody>
      <dsp:txXfrm>
        <a:off x="1280340" y="3897887"/>
        <a:ext cx="1263240" cy="1263240"/>
      </dsp:txXfrm>
    </dsp:sp>
    <dsp:sp modelId="{CB8AC012-0655-4DA8-B93E-8CCB0F16287C}">
      <dsp:nvSpPr>
        <dsp:cNvPr id="0" name=""/>
        <dsp:cNvSpPr/>
      </dsp:nvSpPr>
      <dsp:spPr>
        <a:xfrm>
          <a:off x="1024244" y="1115149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Anmeldung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2020/21</a:t>
          </a:r>
        </a:p>
      </dsp:txBody>
      <dsp:txXfrm>
        <a:off x="1285870" y="1376775"/>
        <a:ext cx="1263240" cy="1263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82536-92E8-4EDA-811E-04D2EC3B209F}">
      <dsp:nvSpPr>
        <dsp:cNvPr id="0" name=""/>
        <dsp:cNvSpPr/>
      </dsp:nvSpPr>
      <dsp:spPr>
        <a:xfrm>
          <a:off x="1513642" y="721067"/>
          <a:ext cx="5084936" cy="5084936"/>
        </a:xfrm>
        <a:prstGeom prst="blockArc">
          <a:avLst>
            <a:gd name="adj1" fmla="val 12657955"/>
            <a:gd name="adj2" fmla="val 16221748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37121-D17C-49DE-938B-B4CCE6C0743C}">
      <dsp:nvSpPr>
        <dsp:cNvPr id="0" name=""/>
        <dsp:cNvSpPr/>
      </dsp:nvSpPr>
      <dsp:spPr>
        <a:xfrm>
          <a:off x="1513752" y="731181"/>
          <a:ext cx="5084936" cy="5084936"/>
        </a:xfrm>
        <a:prstGeom prst="blockArc">
          <a:avLst>
            <a:gd name="adj1" fmla="val 8978591"/>
            <a:gd name="adj2" fmla="val 12636492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D2B763-3E20-4C15-BFE3-F6E943820C28}">
      <dsp:nvSpPr>
        <dsp:cNvPr id="0" name=""/>
        <dsp:cNvSpPr/>
      </dsp:nvSpPr>
      <dsp:spPr>
        <a:xfrm>
          <a:off x="1494644" y="699111"/>
          <a:ext cx="5084936" cy="5084936"/>
        </a:xfrm>
        <a:prstGeom prst="blockArc">
          <a:avLst>
            <a:gd name="adj1" fmla="val 5384197"/>
            <a:gd name="adj2" fmla="val 8926946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633FCC-853E-439A-80C7-D5B77991915C}">
      <dsp:nvSpPr>
        <dsp:cNvPr id="0" name=""/>
        <dsp:cNvSpPr/>
      </dsp:nvSpPr>
      <dsp:spPr>
        <a:xfrm>
          <a:off x="1563828" y="668220"/>
          <a:ext cx="5084936" cy="5084936"/>
        </a:xfrm>
        <a:prstGeom prst="blockArc">
          <a:avLst>
            <a:gd name="adj1" fmla="val 1872518"/>
            <a:gd name="adj2" fmla="val 5458315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5C647-6479-4AB3-8310-67DF63833C20}">
      <dsp:nvSpPr>
        <dsp:cNvPr id="0" name=""/>
        <dsp:cNvSpPr/>
      </dsp:nvSpPr>
      <dsp:spPr>
        <a:xfrm>
          <a:off x="1521531" y="744559"/>
          <a:ext cx="5084936" cy="5084936"/>
        </a:xfrm>
        <a:prstGeom prst="blockArc">
          <a:avLst>
            <a:gd name="adj1" fmla="val 19800000"/>
            <a:gd name="adj2" fmla="val 1800000"/>
            <a:gd name="adj3" fmla="val 4524"/>
          </a:avLst>
        </a:prstGeom>
        <a:solidFill>
          <a:srgbClr val="0070C0"/>
        </a:solidFill>
        <a:ln>
          <a:solidFill>
            <a:srgbClr val="0070C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2B7D3-430A-4B8D-A59C-4D963AFBECA2}">
      <dsp:nvSpPr>
        <dsp:cNvPr id="0" name=""/>
        <dsp:cNvSpPr/>
      </dsp:nvSpPr>
      <dsp:spPr>
        <a:xfrm>
          <a:off x="1521531" y="744559"/>
          <a:ext cx="5084936" cy="5084936"/>
        </a:xfrm>
        <a:prstGeom prst="blockArc">
          <a:avLst>
            <a:gd name="adj1" fmla="val 16200000"/>
            <a:gd name="adj2" fmla="val 19800000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9899D-6B95-4B9E-AEA9-66929BBAE85A}">
      <dsp:nvSpPr>
        <dsp:cNvPr id="0" name=""/>
        <dsp:cNvSpPr/>
      </dsp:nvSpPr>
      <dsp:spPr>
        <a:xfrm>
          <a:off x="2685299" y="2005415"/>
          <a:ext cx="2757401" cy="2563223"/>
        </a:xfrm>
        <a:prstGeom prst="ellipse">
          <a:avLst/>
        </a:prstGeom>
        <a:solidFill>
          <a:schemeClr val="lt1"/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Informationen</a:t>
          </a:r>
        </a:p>
      </dsp:txBody>
      <dsp:txXfrm>
        <a:off x="3089111" y="2380790"/>
        <a:ext cx="1949777" cy="1812473"/>
      </dsp:txXfrm>
    </dsp:sp>
    <dsp:sp modelId="{09B3CF6F-FAC3-4CA9-A3FC-6E311EC14A45}">
      <dsp:nvSpPr>
        <dsp:cNvPr id="0" name=""/>
        <dsp:cNvSpPr/>
      </dsp:nvSpPr>
      <dsp:spPr>
        <a:xfrm>
          <a:off x="3170753" y="-91180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  <a:latin typeface="Century Gothic" panose="020B0502020202020204" pitchFamily="34" charset="0"/>
            </a:rPr>
            <a:t> </a:t>
          </a:r>
          <a:r>
            <a:rPr lang="de-DE" sz="1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Kirchliche Trägerschaft</a:t>
          </a:r>
        </a:p>
      </dsp:txBody>
      <dsp:txXfrm>
        <a:off x="3432379" y="170446"/>
        <a:ext cx="1263240" cy="1263240"/>
      </dsp:txXfrm>
    </dsp:sp>
    <dsp:sp modelId="{E52DF527-F9D0-4A88-A720-F8648F48979E}">
      <dsp:nvSpPr>
        <dsp:cNvPr id="0" name=""/>
        <dsp:cNvSpPr/>
      </dsp:nvSpPr>
      <dsp:spPr>
        <a:xfrm>
          <a:off x="5322793" y="1151300"/>
          <a:ext cx="1786492" cy="1786492"/>
        </a:xfrm>
        <a:prstGeom prst="ellipse">
          <a:avLst/>
        </a:prstGeom>
        <a:solidFill>
          <a:schemeClr val="bg1"/>
        </a:solidFill>
        <a:ln w="57150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Parallele Mono-edukation</a:t>
          </a:r>
        </a:p>
      </dsp:txBody>
      <dsp:txXfrm>
        <a:off x="5584419" y="1412926"/>
        <a:ext cx="1263240" cy="1263240"/>
      </dsp:txXfrm>
    </dsp:sp>
    <dsp:sp modelId="{75F5A56F-1638-41EF-AD5B-9F933D9CAE54}">
      <dsp:nvSpPr>
        <dsp:cNvPr id="0" name=""/>
        <dsp:cNvSpPr/>
      </dsp:nvSpPr>
      <dsp:spPr>
        <a:xfrm>
          <a:off x="5322793" y="3636261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cap="none" spc="0" dirty="0">
              <a:ln w="0"/>
              <a:solidFill>
                <a:schemeClr val="tx1"/>
              </a:solidFill>
              <a:effectLst/>
              <a:latin typeface="Century Gothic" panose="020B0502020202020204" pitchFamily="34" charset="0"/>
            </a:rPr>
            <a:t>Schulzeit</a:t>
          </a:r>
        </a:p>
      </dsp:txBody>
      <dsp:txXfrm>
        <a:off x="5584419" y="3897887"/>
        <a:ext cx="1263240" cy="1263240"/>
      </dsp:txXfrm>
    </dsp:sp>
    <dsp:sp modelId="{16149DF2-4A82-4B60-BF1D-E9DE2527C2F5}">
      <dsp:nvSpPr>
        <dsp:cNvPr id="0" name=""/>
        <dsp:cNvSpPr/>
      </dsp:nvSpPr>
      <dsp:spPr>
        <a:xfrm>
          <a:off x="3155289" y="4833268"/>
          <a:ext cx="1786492" cy="1786492"/>
        </a:xfrm>
        <a:prstGeom prst="ellipse">
          <a:avLst/>
        </a:prstGeom>
        <a:solidFill>
          <a:schemeClr val="bg1"/>
        </a:solidFill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Förderung</a:t>
          </a:r>
        </a:p>
      </dsp:txBody>
      <dsp:txXfrm>
        <a:off x="3416915" y="5094894"/>
        <a:ext cx="1263240" cy="1263240"/>
      </dsp:txXfrm>
    </dsp:sp>
    <dsp:sp modelId="{C70179C9-17D7-4288-9FC9-B75324F527E1}">
      <dsp:nvSpPr>
        <dsp:cNvPr id="0" name=""/>
        <dsp:cNvSpPr/>
      </dsp:nvSpPr>
      <dsp:spPr>
        <a:xfrm>
          <a:off x="1018714" y="3636261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Weitere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Angebote</a:t>
          </a:r>
        </a:p>
      </dsp:txBody>
      <dsp:txXfrm>
        <a:off x="1280340" y="3897887"/>
        <a:ext cx="1263240" cy="1263240"/>
      </dsp:txXfrm>
    </dsp:sp>
    <dsp:sp modelId="{CB8AC012-0655-4DA8-B93E-8CCB0F16287C}">
      <dsp:nvSpPr>
        <dsp:cNvPr id="0" name=""/>
        <dsp:cNvSpPr/>
      </dsp:nvSpPr>
      <dsp:spPr>
        <a:xfrm>
          <a:off x="1024244" y="1115149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Anmeldung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2020/21</a:t>
          </a:r>
        </a:p>
      </dsp:txBody>
      <dsp:txXfrm>
        <a:off x="1285870" y="1376775"/>
        <a:ext cx="1263240" cy="12632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6E6A5D-8D99-406A-9261-9E75921DE236}">
      <dsp:nvSpPr>
        <dsp:cNvPr id="0" name=""/>
        <dsp:cNvSpPr/>
      </dsp:nvSpPr>
      <dsp:spPr>
        <a:xfrm>
          <a:off x="4328851" y="1641705"/>
          <a:ext cx="3420005" cy="3154612"/>
        </a:xfrm>
        <a:prstGeom prst="gear9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Koedukativer Unterricht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1400" b="1" kern="1200" dirty="0">
              <a:solidFill>
                <a:srgbClr val="0070C0"/>
              </a:solidFill>
              <a:latin typeface="Century Gothic" panose="020B0502020202020204" pitchFamily="34" charset="0"/>
            </a:rPr>
            <a:t>Geschlechts-heterogene Klassen in den Jahrgangsstufen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de-DE" sz="1400" b="1" kern="1200" dirty="0">
              <a:solidFill>
                <a:srgbClr val="0070C0"/>
              </a:solidFill>
              <a:latin typeface="Century Gothic" panose="020B0502020202020204" pitchFamily="34" charset="0"/>
            </a:rPr>
            <a:t>9 – Q2</a:t>
          </a:r>
        </a:p>
      </dsp:txBody>
      <dsp:txXfrm>
        <a:off x="4996589" y="2380658"/>
        <a:ext cx="2084529" cy="1621536"/>
      </dsp:txXfrm>
    </dsp:sp>
    <dsp:sp modelId="{EA660751-B7CE-4394-993D-DEE973E7B009}">
      <dsp:nvSpPr>
        <dsp:cNvPr id="0" name=""/>
        <dsp:cNvSpPr/>
      </dsp:nvSpPr>
      <dsp:spPr>
        <a:xfrm rot="819815">
          <a:off x="1380296" y="940085"/>
          <a:ext cx="3446337" cy="3453793"/>
        </a:xfrm>
        <a:prstGeom prst="gear6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 err="1">
              <a:solidFill>
                <a:schemeClr val="tx1"/>
              </a:solidFill>
              <a:latin typeface="Century Gothic" panose="020B0502020202020204" pitchFamily="34" charset="0"/>
            </a:rPr>
            <a:t>Monoedukativer</a:t>
          </a:r>
          <a:r>
            <a:rPr lang="de-DE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 Unterricht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0" lang="de-DE" altLang="de-DE" sz="1400" b="1" i="0" u="none" strike="noStrike" kern="1200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entury Gothic" panose="020B0502020202020204" pitchFamily="34" charset="0"/>
              <a:ea typeface="MS PGothic" panose="020B0600070205080204" pitchFamily="34" charset="-128"/>
            </a:rPr>
            <a:t>Geschlechts-homogene Lerngruppen in den Jahrgangsstufen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kumimoji="0" lang="de-DE" altLang="de-DE" sz="1400" b="1" i="0" u="none" strike="noStrike" kern="1200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entury Gothic" panose="020B0502020202020204" pitchFamily="34" charset="0"/>
              <a:ea typeface="MS PGothic" panose="020B0600070205080204" pitchFamily="34" charset="-128"/>
            </a:rPr>
            <a:t> 5 - 8</a:t>
          </a:r>
          <a:endParaRPr lang="de-DE" sz="1400" b="1" kern="1200" dirty="0">
            <a:solidFill>
              <a:srgbClr val="0070C0"/>
            </a:solidFill>
            <a:latin typeface="Century Gothic" panose="020B0502020202020204" pitchFamily="34" charset="0"/>
          </a:endParaRPr>
        </a:p>
      </dsp:txBody>
      <dsp:txXfrm>
        <a:off x="2247922" y="1814055"/>
        <a:ext cx="1711085" cy="1705853"/>
      </dsp:txXfrm>
    </dsp:sp>
    <dsp:sp modelId="{26F53C2F-EFB6-4853-A61A-7CB6010897EE}">
      <dsp:nvSpPr>
        <dsp:cNvPr id="0" name=""/>
        <dsp:cNvSpPr/>
      </dsp:nvSpPr>
      <dsp:spPr>
        <a:xfrm>
          <a:off x="5075876" y="1342362"/>
          <a:ext cx="3665728" cy="3665728"/>
        </a:xfrm>
        <a:prstGeom prst="circularArrow">
          <a:avLst>
            <a:gd name="adj1" fmla="val 4878"/>
            <a:gd name="adj2" fmla="val 312630"/>
            <a:gd name="adj3" fmla="val 3224359"/>
            <a:gd name="adj4" fmla="val 15113656"/>
            <a:gd name="adj5" fmla="val 5691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A1747B42-48AE-43AB-AEA5-7EE10B4388A6}">
      <dsp:nvSpPr>
        <dsp:cNvPr id="0" name=""/>
        <dsp:cNvSpPr/>
      </dsp:nvSpPr>
      <dsp:spPr>
        <a:xfrm>
          <a:off x="1137445" y="678294"/>
          <a:ext cx="2771648" cy="277164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6E6A5D-8D99-406A-9261-9E75921DE236}">
      <dsp:nvSpPr>
        <dsp:cNvPr id="0" name=""/>
        <dsp:cNvSpPr/>
      </dsp:nvSpPr>
      <dsp:spPr>
        <a:xfrm>
          <a:off x="2881670" y="804435"/>
          <a:ext cx="1675802" cy="1545760"/>
        </a:xfrm>
        <a:prstGeom prst="gear9">
          <a:avLst/>
        </a:prstGeom>
        <a:solidFill>
          <a:schemeClr val="lt1"/>
        </a:solidFill>
        <a:ln w="12700" cap="flat" cmpd="sng" algn="ctr">
          <a:solidFill>
            <a:srgbClr val="00CC00"/>
          </a:solidFill>
          <a:prstDash val="solid"/>
          <a:miter lim="800000"/>
        </a:ln>
        <a:effectLst/>
        <a:scene3d>
          <a:camera prst="orthographicFront">
            <a:rot lat="21299999" lon="300000" rev="2100000"/>
          </a:camera>
          <a:lightRig rig="threePt" dir="t"/>
        </a:scene3d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chemeClr val="tx1"/>
              </a:solidFill>
              <a:latin typeface="Century Gothic" panose="020B0502020202020204" pitchFamily="34" charset="0"/>
            </a:rPr>
            <a:t>Koedukativer Unterricht</a:t>
          </a:r>
        </a:p>
      </dsp:txBody>
      <dsp:txXfrm>
        <a:off x="3208862" y="1166522"/>
        <a:ext cx="1021418" cy="794552"/>
      </dsp:txXfrm>
    </dsp:sp>
    <dsp:sp modelId="{EA660751-B7CE-4394-993D-DEE973E7B009}">
      <dsp:nvSpPr>
        <dsp:cNvPr id="0" name=""/>
        <dsp:cNvSpPr/>
      </dsp:nvSpPr>
      <dsp:spPr>
        <a:xfrm rot="819815">
          <a:off x="1436878" y="460642"/>
          <a:ext cx="1688705" cy="1692358"/>
        </a:xfrm>
        <a:prstGeom prst="gear6">
          <a:avLst/>
        </a:prstGeom>
        <a:solidFill>
          <a:schemeClr val="lt1"/>
        </a:solidFill>
        <a:ln w="12700" cap="flat" cmpd="sng" algn="ctr">
          <a:solidFill>
            <a:srgbClr val="00CC00"/>
          </a:solidFill>
          <a:prstDash val="solid"/>
          <a:miter lim="800000"/>
        </a:ln>
        <a:effectLst/>
        <a:scene3d>
          <a:camera prst="orthographicFront">
            <a:rot lat="21299999" lon="300000" rev="2100000"/>
          </a:camera>
          <a:lightRig rig="threePt" dir="t"/>
        </a:scene3d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2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 err="1">
              <a:solidFill>
                <a:schemeClr val="tx1"/>
              </a:solidFill>
              <a:latin typeface="Century Gothic" panose="020B0502020202020204" pitchFamily="34" charset="0"/>
            </a:rPr>
            <a:t>Monoedu-kativer</a:t>
          </a:r>
          <a:r>
            <a:rPr lang="de-DE" sz="1200" b="1" kern="1200" dirty="0">
              <a:solidFill>
                <a:schemeClr val="tx1"/>
              </a:solidFill>
              <a:latin typeface="Century Gothic" panose="020B0502020202020204" pitchFamily="34" charset="0"/>
            </a:rPr>
            <a:t> Unterricht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de-DE" sz="1400" b="1" kern="1200" dirty="0">
            <a:solidFill>
              <a:srgbClr val="0070C0"/>
            </a:solidFill>
            <a:latin typeface="Century Gothic" panose="020B0502020202020204" pitchFamily="34" charset="0"/>
          </a:endParaRPr>
        </a:p>
      </dsp:txBody>
      <dsp:txXfrm>
        <a:off x="1862015" y="888887"/>
        <a:ext cx="838431" cy="835868"/>
      </dsp:txXfrm>
    </dsp:sp>
    <dsp:sp modelId="{26F53C2F-EFB6-4853-A61A-7CB6010897EE}">
      <dsp:nvSpPr>
        <dsp:cNvPr id="0" name=""/>
        <dsp:cNvSpPr/>
      </dsp:nvSpPr>
      <dsp:spPr>
        <a:xfrm>
          <a:off x="3193518" y="686949"/>
          <a:ext cx="1796206" cy="1796206"/>
        </a:xfrm>
        <a:prstGeom prst="circularArrow">
          <a:avLst>
            <a:gd name="adj1" fmla="val 4878"/>
            <a:gd name="adj2" fmla="val 312630"/>
            <a:gd name="adj3" fmla="val 2994681"/>
            <a:gd name="adj4" fmla="val 15435912"/>
            <a:gd name="adj5" fmla="val 5691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cene3d>
          <a:camera prst="orthographicFront">
            <a:rot lat="21299999" lon="300000" rev="2100000"/>
          </a:camera>
          <a:lightRig rig="threePt" dir="t"/>
        </a:scene3d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  <dsp:sp modelId="{A1747B42-48AE-43AB-AEA5-7EE10B4388A6}">
      <dsp:nvSpPr>
        <dsp:cNvPr id="0" name=""/>
        <dsp:cNvSpPr/>
      </dsp:nvSpPr>
      <dsp:spPr>
        <a:xfrm>
          <a:off x="1317880" y="353658"/>
          <a:ext cx="1358107" cy="135810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  <a:scene3d>
          <a:camera prst="orthographicFront">
            <a:rot lat="21299999" lon="300000" rev="2100000"/>
          </a:camera>
          <a:lightRig rig="threePt" dir="t"/>
        </a:scene3d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82536-92E8-4EDA-811E-04D2EC3B209F}">
      <dsp:nvSpPr>
        <dsp:cNvPr id="0" name=""/>
        <dsp:cNvSpPr/>
      </dsp:nvSpPr>
      <dsp:spPr>
        <a:xfrm>
          <a:off x="1513642" y="721067"/>
          <a:ext cx="5084936" cy="5084936"/>
        </a:xfrm>
        <a:prstGeom prst="blockArc">
          <a:avLst>
            <a:gd name="adj1" fmla="val 12657955"/>
            <a:gd name="adj2" fmla="val 16221748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37121-D17C-49DE-938B-B4CCE6C0743C}">
      <dsp:nvSpPr>
        <dsp:cNvPr id="0" name=""/>
        <dsp:cNvSpPr/>
      </dsp:nvSpPr>
      <dsp:spPr>
        <a:xfrm>
          <a:off x="1513752" y="731181"/>
          <a:ext cx="5084936" cy="5084936"/>
        </a:xfrm>
        <a:prstGeom prst="blockArc">
          <a:avLst>
            <a:gd name="adj1" fmla="val 8978591"/>
            <a:gd name="adj2" fmla="val 12636492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D2B763-3E20-4C15-BFE3-F6E943820C28}">
      <dsp:nvSpPr>
        <dsp:cNvPr id="0" name=""/>
        <dsp:cNvSpPr/>
      </dsp:nvSpPr>
      <dsp:spPr>
        <a:xfrm>
          <a:off x="1494644" y="699111"/>
          <a:ext cx="5084936" cy="5084936"/>
        </a:xfrm>
        <a:prstGeom prst="blockArc">
          <a:avLst>
            <a:gd name="adj1" fmla="val 5384197"/>
            <a:gd name="adj2" fmla="val 8926946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633FCC-853E-439A-80C7-D5B77991915C}">
      <dsp:nvSpPr>
        <dsp:cNvPr id="0" name=""/>
        <dsp:cNvSpPr/>
      </dsp:nvSpPr>
      <dsp:spPr>
        <a:xfrm>
          <a:off x="1563828" y="668220"/>
          <a:ext cx="5084936" cy="5084936"/>
        </a:xfrm>
        <a:prstGeom prst="blockArc">
          <a:avLst>
            <a:gd name="adj1" fmla="val 1872518"/>
            <a:gd name="adj2" fmla="val 5458315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5C647-6479-4AB3-8310-67DF63833C20}">
      <dsp:nvSpPr>
        <dsp:cNvPr id="0" name=""/>
        <dsp:cNvSpPr/>
      </dsp:nvSpPr>
      <dsp:spPr>
        <a:xfrm>
          <a:off x="1521531" y="744559"/>
          <a:ext cx="5084936" cy="5084936"/>
        </a:xfrm>
        <a:prstGeom prst="blockArc">
          <a:avLst>
            <a:gd name="adj1" fmla="val 19800000"/>
            <a:gd name="adj2" fmla="val 1800000"/>
            <a:gd name="adj3" fmla="val 4524"/>
          </a:avLst>
        </a:prstGeom>
        <a:solidFill>
          <a:srgbClr val="0070C0"/>
        </a:solidFill>
        <a:ln>
          <a:solidFill>
            <a:srgbClr val="0070C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2B7D3-430A-4B8D-A59C-4D963AFBECA2}">
      <dsp:nvSpPr>
        <dsp:cNvPr id="0" name=""/>
        <dsp:cNvSpPr/>
      </dsp:nvSpPr>
      <dsp:spPr>
        <a:xfrm>
          <a:off x="1521531" y="744559"/>
          <a:ext cx="5084936" cy="5084936"/>
        </a:xfrm>
        <a:prstGeom prst="blockArc">
          <a:avLst>
            <a:gd name="adj1" fmla="val 16200000"/>
            <a:gd name="adj2" fmla="val 19800000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9899D-6B95-4B9E-AEA9-66929BBAE85A}">
      <dsp:nvSpPr>
        <dsp:cNvPr id="0" name=""/>
        <dsp:cNvSpPr/>
      </dsp:nvSpPr>
      <dsp:spPr>
        <a:xfrm>
          <a:off x="2685299" y="2005415"/>
          <a:ext cx="2757401" cy="2563223"/>
        </a:xfrm>
        <a:prstGeom prst="ellipse">
          <a:avLst/>
        </a:prstGeom>
        <a:solidFill>
          <a:schemeClr val="lt1"/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Informationen</a:t>
          </a:r>
        </a:p>
      </dsp:txBody>
      <dsp:txXfrm>
        <a:off x="3089111" y="2380790"/>
        <a:ext cx="1949777" cy="1812473"/>
      </dsp:txXfrm>
    </dsp:sp>
    <dsp:sp modelId="{09B3CF6F-FAC3-4CA9-A3FC-6E311EC14A45}">
      <dsp:nvSpPr>
        <dsp:cNvPr id="0" name=""/>
        <dsp:cNvSpPr/>
      </dsp:nvSpPr>
      <dsp:spPr>
        <a:xfrm>
          <a:off x="3170753" y="-91180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  <a:latin typeface="Century Gothic" panose="020B0502020202020204" pitchFamily="34" charset="0"/>
            </a:rPr>
            <a:t> </a:t>
          </a:r>
          <a:r>
            <a:rPr lang="de-DE" sz="1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Kirchliche Trägerschaft</a:t>
          </a:r>
        </a:p>
      </dsp:txBody>
      <dsp:txXfrm>
        <a:off x="3432379" y="170446"/>
        <a:ext cx="1263240" cy="1263240"/>
      </dsp:txXfrm>
    </dsp:sp>
    <dsp:sp modelId="{E52DF527-F9D0-4A88-A720-F8648F48979E}">
      <dsp:nvSpPr>
        <dsp:cNvPr id="0" name=""/>
        <dsp:cNvSpPr/>
      </dsp:nvSpPr>
      <dsp:spPr>
        <a:xfrm>
          <a:off x="5322793" y="1151300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Parallele Mono-edukation</a:t>
          </a:r>
        </a:p>
      </dsp:txBody>
      <dsp:txXfrm>
        <a:off x="5584419" y="1412926"/>
        <a:ext cx="1263240" cy="1263240"/>
      </dsp:txXfrm>
    </dsp:sp>
    <dsp:sp modelId="{75F5A56F-1638-41EF-AD5B-9F933D9CAE54}">
      <dsp:nvSpPr>
        <dsp:cNvPr id="0" name=""/>
        <dsp:cNvSpPr/>
      </dsp:nvSpPr>
      <dsp:spPr>
        <a:xfrm>
          <a:off x="5322793" y="3636261"/>
          <a:ext cx="1786492" cy="1786492"/>
        </a:xfrm>
        <a:prstGeom prst="ellipse">
          <a:avLst/>
        </a:prstGeom>
        <a:solidFill>
          <a:schemeClr val="bg1"/>
        </a:solidFill>
        <a:ln w="571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cap="none" spc="0" dirty="0">
              <a:ln w="0"/>
              <a:solidFill>
                <a:schemeClr val="tx1"/>
              </a:solidFill>
              <a:effectLst/>
              <a:latin typeface="Century Gothic" panose="020B0502020202020204" pitchFamily="34" charset="0"/>
            </a:rPr>
            <a:t>Schulzeit</a:t>
          </a:r>
        </a:p>
      </dsp:txBody>
      <dsp:txXfrm>
        <a:off x="5584419" y="3897887"/>
        <a:ext cx="1263240" cy="1263240"/>
      </dsp:txXfrm>
    </dsp:sp>
    <dsp:sp modelId="{16149DF2-4A82-4B60-BF1D-E9DE2527C2F5}">
      <dsp:nvSpPr>
        <dsp:cNvPr id="0" name=""/>
        <dsp:cNvSpPr/>
      </dsp:nvSpPr>
      <dsp:spPr>
        <a:xfrm>
          <a:off x="3155289" y="4833268"/>
          <a:ext cx="1786492" cy="1786492"/>
        </a:xfrm>
        <a:prstGeom prst="ellipse">
          <a:avLst/>
        </a:prstGeom>
        <a:solidFill>
          <a:schemeClr val="bg1"/>
        </a:solidFill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Förderung</a:t>
          </a:r>
        </a:p>
      </dsp:txBody>
      <dsp:txXfrm>
        <a:off x="3416915" y="5094894"/>
        <a:ext cx="1263240" cy="1263240"/>
      </dsp:txXfrm>
    </dsp:sp>
    <dsp:sp modelId="{C70179C9-17D7-4288-9FC9-B75324F527E1}">
      <dsp:nvSpPr>
        <dsp:cNvPr id="0" name=""/>
        <dsp:cNvSpPr/>
      </dsp:nvSpPr>
      <dsp:spPr>
        <a:xfrm>
          <a:off x="1018714" y="3636261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Weitere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Angebote</a:t>
          </a:r>
        </a:p>
      </dsp:txBody>
      <dsp:txXfrm>
        <a:off x="1280340" y="3897887"/>
        <a:ext cx="1263240" cy="1263240"/>
      </dsp:txXfrm>
    </dsp:sp>
    <dsp:sp modelId="{CB8AC012-0655-4DA8-B93E-8CCB0F16287C}">
      <dsp:nvSpPr>
        <dsp:cNvPr id="0" name=""/>
        <dsp:cNvSpPr/>
      </dsp:nvSpPr>
      <dsp:spPr>
        <a:xfrm>
          <a:off x="1024244" y="1115149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Anmeldung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2020/21</a:t>
          </a:r>
        </a:p>
      </dsp:txBody>
      <dsp:txXfrm>
        <a:off x="1285870" y="1376775"/>
        <a:ext cx="1263240" cy="12632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82536-92E8-4EDA-811E-04D2EC3B209F}">
      <dsp:nvSpPr>
        <dsp:cNvPr id="0" name=""/>
        <dsp:cNvSpPr/>
      </dsp:nvSpPr>
      <dsp:spPr>
        <a:xfrm>
          <a:off x="1513642" y="721067"/>
          <a:ext cx="5084936" cy="5084936"/>
        </a:xfrm>
        <a:prstGeom prst="blockArc">
          <a:avLst>
            <a:gd name="adj1" fmla="val 12657955"/>
            <a:gd name="adj2" fmla="val 16221748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37121-D17C-49DE-938B-B4CCE6C0743C}">
      <dsp:nvSpPr>
        <dsp:cNvPr id="0" name=""/>
        <dsp:cNvSpPr/>
      </dsp:nvSpPr>
      <dsp:spPr>
        <a:xfrm>
          <a:off x="1513752" y="731181"/>
          <a:ext cx="5084936" cy="5084936"/>
        </a:xfrm>
        <a:prstGeom prst="blockArc">
          <a:avLst>
            <a:gd name="adj1" fmla="val 8978591"/>
            <a:gd name="adj2" fmla="val 12636492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D2B763-3E20-4C15-BFE3-F6E943820C28}">
      <dsp:nvSpPr>
        <dsp:cNvPr id="0" name=""/>
        <dsp:cNvSpPr/>
      </dsp:nvSpPr>
      <dsp:spPr>
        <a:xfrm>
          <a:off x="1494644" y="699111"/>
          <a:ext cx="5084936" cy="5084936"/>
        </a:xfrm>
        <a:prstGeom prst="blockArc">
          <a:avLst>
            <a:gd name="adj1" fmla="val 5384197"/>
            <a:gd name="adj2" fmla="val 8926946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633FCC-853E-439A-80C7-D5B77991915C}">
      <dsp:nvSpPr>
        <dsp:cNvPr id="0" name=""/>
        <dsp:cNvSpPr/>
      </dsp:nvSpPr>
      <dsp:spPr>
        <a:xfrm>
          <a:off x="1563828" y="668220"/>
          <a:ext cx="5084936" cy="5084936"/>
        </a:xfrm>
        <a:prstGeom prst="blockArc">
          <a:avLst>
            <a:gd name="adj1" fmla="val 1872518"/>
            <a:gd name="adj2" fmla="val 5458315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5C647-6479-4AB3-8310-67DF63833C20}">
      <dsp:nvSpPr>
        <dsp:cNvPr id="0" name=""/>
        <dsp:cNvSpPr/>
      </dsp:nvSpPr>
      <dsp:spPr>
        <a:xfrm>
          <a:off x="1521531" y="744559"/>
          <a:ext cx="5084936" cy="5084936"/>
        </a:xfrm>
        <a:prstGeom prst="blockArc">
          <a:avLst>
            <a:gd name="adj1" fmla="val 19800000"/>
            <a:gd name="adj2" fmla="val 1800000"/>
            <a:gd name="adj3" fmla="val 4524"/>
          </a:avLst>
        </a:prstGeom>
        <a:solidFill>
          <a:srgbClr val="0070C0"/>
        </a:solidFill>
        <a:ln>
          <a:solidFill>
            <a:srgbClr val="0070C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2B7D3-430A-4B8D-A59C-4D963AFBECA2}">
      <dsp:nvSpPr>
        <dsp:cNvPr id="0" name=""/>
        <dsp:cNvSpPr/>
      </dsp:nvSpPr>
      <dsp:spPr>
        <a:xfrm>
          <a:off x="1521531" y="744559"/>
          <a:ext cx="5084936" cy="5084936"/>
        </a:xfrm>
        <a:prstGeom prst="blockArc">
          <a:avLst>
            <a:gd name="adj1" fmla="val 16200000"/>
            <a:gd name="adj2" fmla="val 19800000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9899D-6B95-4B9E-AEA9-66929BBAE85A}">
      <dsp:nvSpPr>
        <dsp:cNvPr id="0" name=""/>
        <dsp:cNvSpPr/>
      </dsp:nvSpPr>
      <dsp:spPr>
        <a:xfrm>
          <a:off x="2685299" y="2005415"/>
          <a:ext cx="2757401" cy="2563223"/>
        </a:xfrm>
        <a:prstGeom prst="ellipse">
          <a:avLst/>
        </a:prstGeom>
        <a:solidFill>
          <a:schemeClr val="lt1"/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Informationen</a:t>
          </a:r>
        </a:p>
      </dsp:txBody>
      <dsp:txXfrm>
        <a:off x="3089111" y="2380790"/>
        <a:ext cx="1949777" cy="1812473"/>
      </dsp:txXfrm>
    </dsp:sp>
    <dsp:sp modelId="{09B3CF6F-FAC3-4CA9-A3FC-6E311EC14A45}">
      <dsp:nvSpPr>
        <dsp:cNvPr id="0" name=""/>
        <dsp:cNvSpPr/>
      </dsp:nvSpPr>
      <dsp:spPr>
        <a:xfrm>
          <a:off x="3170753" y="-91180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  <a:latin typeface="Century Gothic" panose="020B0502020202020204" pitchFamily="34" charset="0"/>
            </a:rPr>
            <a:t> </a:t>
          </a:r>
          <a:r>
            <a:rPr lang="de-DE" sz="1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Kirchliche Trägerschaft</a:t>
          </a:r>
        </a:p>
      </dsp:txBody>
      <dsp:txXfrm>
        <a:off x="3432379" y="170446"/>
        <a:ext cx="1263240" cy="1263240"/>
      </dsp:txXfrm>
    </dsp:sp>
    <dsp:sp modelId="{E52DF527-F9D0-4A88-A720-F8648F48979E}">
      <dsp:nvSpPr>
        <dsp:cNvPr id="0" name=""/>
        <dsp:cNvSpPr/>
      </dsp:nvSpPr>
      <dsp:spPr>
        <a:xfrm>
          <a:off x="5322793" y="1151300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Parallele Mono-edukation</a:t>
          </a:r>
        </a:p>
      </dsp:txBody>
      <dsp:txXfrm>
        <a:off x="5584419" y="1412926"/>
        <a:ext cx="1263240" cy="1263240"/>
      </dsp:txXfrm>
    </dsp:sp>
    <dsp:sp modelId="{75F5A56F-1638-41EF-AD5B-9F933D9CAE54}">
      <dsp:nvSpPr>
        <dsp:cNvPr id="0" name=""/>
        <dsp:cNvSpPr/>
      </dsp:nvSpPr>
      <dsp:spPr>
        <a:xfrm>
          <a:off x="5322793" y="3636261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cap="none" spc="0" dirty="0">
              <a:ln w="0"/>
              <a:solidFill>
                <a:schemeClr val="tx1"/>
              </a:solidFill>
              <a:effectLst/>
              <a:latin typeface="Century Gothic" panose="020B0502020202020204" pitchFamily="34" charset="0"/>
            </a:rPr>
            <a:t>Schulzeit</a:t>
          </a:r>
        </a:p>
      </dsp:txBody>
      <dsp:txXfrm>
        <a:off x="5584419" y="3897887"/>
        <a:ext cx="1263240" cy="1263240"/>
      </dsp:txXfrm>
    </dsp:sp>
    <dsp:sp modelId="{16149DF2-4A82-4B60-BF1D-E9DE2527C2F5}">
      <dsp:nvSpPr>
        <dsp:cNvPr id="0" name=""/>
        <dsp:cNvSpPr/>
      </dsp:nvSpPr>
      <dsp:spPr>
        <a:xfrm>
          <a:off x="3155289" y="4833268"/>
          <a:ext cx="1786492" cy="1786492"/>
        </a:xfrm>
        <a:prstGeom prst="ellipse">
          <a:avLst/>
        </a:prstGeom>
        <a:solidFill>
          <a:schemeClr val="bg1"/>
        </a:solidFill>
        <a:ln w="571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Förderung</a:t>
          </a:r>
        </a:p>
      </dsp:txBody>
      <dsp:txXfrm>
        <a:off x="3416915" y="5094894"/>
        <a:ext cx="1263240" cy="1263240"/>
      </dsp:txXfrm>
    </dsp:sp>
    <dsp:sp modelId="{C70179C9-17D7-4288-9FC9-B75324F527E1}">
      <dsp:nvSpPr>
        <dsp:cNvPr id="0" name=""/>
        <dsp:cNvSpPr/>
      </dsp:nvSpPr>
      <dsp:spPr>
        <a:xfrm>
          <a:off x="1018714" y="3636261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Weitere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Angebote</a:t>
          </a:r>
        </a:p>
      </dsp:txBody>
      <dsp:txXfrm>
        <a:off x="1280340" y="3897887"/>
        <a:ext cx="1263240" cy="1263240"/>
      </dsp:txXfrm>
    </dsp:sp>
    <dsp:sp modelId="{CB8AC012-0655-4DA8-B93E-8CCB0F16287C}">
      <dsp:nvSpPr>
        <dsp:cNvPr id="0" name=""/>
        <dsp:cNvSpPr/>
      </dsp:nvSpPr>
      <dsp:spPr>
        <a:xfrm>
          <a:off x="1024244" y="1115149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Anmeldung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2020/21</a:t>
          </a:r>
        </a:p>
      </dsp:txBody>
      <dsp:txXfrm>
        <a:off x="1285870" y="1376775"/>
        <a:ext cx="1263240" cy="12632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82536-92E8-4EDA-811E-04D2EC3B209F}">
      <dsp:nvSpPr>
        <dsp:cNvPr id="0" name=""/>
        <dsp:cNvSpPr/>
      </dsp:nvSpPr>
      <dsp:spPr>
        <a:xfrm>
          <a:off x="1513642" y="721067"/>
          <a:ext cx="5084936" cy="5084936"/>
        </a:xfrm>
        <a:prstGeom prst="blockArc">
          <a:avLst>
            <a:gd name="adj1" fmla="val 12657955"/>
            <a:gd name="adj2" fmla="val 16221748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37121-D17C-49DE-938B-B4CCE6C0743C}">
      <dsp:nvSpPr>
        <dsp:cNvPr id="0" name=""/>
        <dsp:cNvSpPr/>
      </dsp:nvSpPr>
      <dsp:spPr>
        <a:xfrm>
          <a:off x="1513752" y="731181"/>
          <a:ext cx="5084936" cy="5084936"/>
        </a:xfrm>
        <a:prstGeom prst="blockArc">
          <a:avLst>
            <a:gd name="adj1" fmla="val 8978591"/>
            <a:gd name="adj2" fmla="val 12636492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D2B763-3E20-4C15-BFE3-F6E943820C28}">
      <dsp:nvSpPr>
        <dsp:cNvPr id="0" name=""/>
        <dsp:cNvSpPr/>
      </dsp:nvSpPr>
      <dsp:spPr>
        <a:xfrm>
          <a:off x="1494644" y="699111"/>
          <a:ext cx="5084936" cy="5084936"/>
        </a:xfrm>
        <a:prstGeom prst="blockArc">
          <a:avLst>
            <a:gd name="adj1" fmla="val 5384197"/>
            <a:gd name="adj2" fmla="val 8926946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633FCC-853E-439A-80C7-D5B77991915C}">
      <dsp:nvSpPr>
        <dsp:cNvPr id="0" name=""/>
        <dsp:cNvSpPr/>
      </dsp:nvSpPr>
      <dsp:spPr>
        <a:xfrm>
          <a:off x="1563828" y="668220"/>
          <a:ext cx="5084936" cy="5084936"/>
        </a:xfrm>
        <a:prstGeom prst="blockArc">
          <a:avLst>
            <a:gd name="adj1" fmla="val 1872518"/>
            <a:gd name="adj2" fmla="val 5458315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5C647-6479-4AB3-8310-67DF63833C20}">
      <dsp:nvSpPr>
        <dsp:cNvPr id="0" name=""/>
        <dsp:cNvSpPr/>
      </dsp:nvSpPr>
      <dsp:spPr>
        <a:xfrm>
          <a:off x="1521531" y="744559"/>
          <a:ext cx="5084936" cy="5084936"/>
        </a:xfrm>
        <a:prstGeom prst="blockArc">
          <a:avLst>
            <a:gd name="adj1" fmla="val 19800000"/>
            <a:gd name="adj2" fmla="val 1800000"/>
            <a:gd name="adj3" fmla="val 4524"/>
          </a:avLst>
        </a:prstGeom>
        <a:solidFill>
          <a:srgbClr val="0070C0"/>
        </a:solidFill>
        <a:ln>
          <a:solidFill>
            <a:srgbClr val="0070C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2B7D3-430A-4B8D-A59C-4D963AFBECA2}">
      <dsp:nvSpPr>
        <dsp:cNvPr id="0" name=""/>
        <dsp:cNvSpPr/>
      </dsp:nvSpPr>
      <dsp:spPr>
        <a:xfrm>
          <a:off x="1521531" y="744559"/>
          <a:ext cx="5084936" cy="5084936"/>
        </a:xfrm>
        <a:prstGeom prst="blockArc">
          <a:avLst>
            <a:gd name="adj1" fmla="val 16200000"/>
            <a:gd name="adj2" fmla="val 19800000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9899D-6B95-4B9E-AEA9-66929BBAE85A}">
      <dsp:nvSpPr>
        <dsp:cNvPr id="0" name=""/>
        <dsp:cNvSpPr/>
      </dsp:nvSpPr>
      <dsp:spPr>
        <a:xfrm>
          <a:off x="2685299" y="2005415"/>
          <a:ext cx="2757401" cy="2563223"/>
        </a:xfrm>
        <a:prstGeom prst="ellipse">
          <a:avLst/>
        </a:prstGeom>
        <a:solidFill>
          <a:schemeClr val="lt1"/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Informationen</a:t>
          </a:r>
        </a:p>
      </dsp:txBody>
      <dsp:txXfrm>
        <a:off x="3089111" y="2380790"/>
        <a:ext cx="1949777" cy="1812473"/>
      </dsp:txXfrm>
    </dsp:sp>
    <dsp:sp modelId="{09B3CF6F-FAC3-4CA9-A3FC-6E311EC14A45}">
      <dsp:nvSpPr>
        <dsp:cNvPr id="0" name=""/>
        <dsp:cNvSpPr/>
      </dsp:nvSpPr>
      <dsp:spPr>
        <a:xfrm>
          <a:off x="3170753" y="-91180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  <a:latin typeface="Century Gothic" panose="020B0502020202020204" pitchFamily="34" charset="0"/>
            </a:rPr>
            <a:t> </a:t>
          </a:r>
          <a:r>
            <a:rPr lang="de-DE" sz="1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Kirchliche Trägerschaft</a:t>
          </a:r>
        </a:p>
      </dsp:txBody>
      <dsp:txXfrm>
        <a:off x="3432379" y="170446"/>
        <a:ext cx="1263240" cy="1263240"/>
      </dsp:txXfrm>
    </dsp:sp>
    <dsp:sp modelId="{E52DF527-F9D0-4A88-A720-F8648F48979E}">
      <dsp:nvSpPr>
        <dsp:cNvPr id="0" name=""/>
        <dsp:cNvSpPr/>
      </dsp:nvSpPr>
      <dsp:spPr>
        <a:xfrm>
          <a:off x="5322793" y="1151300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Parallele Mono-edukation</a:t>
          </a:r>
        </a:p>
      </dsp:txBody>
      <dsp:txXfrm>
        <a:off x="5584419" y="1412926"/>
        <a:ext cx="1263240" cy="1263240"/>
      </dsp:txXfrm>
    </dsp:sp>
    <dsp:sp modelId="{75F5A56F-1638-41EF-AD5B-9F933D9CAE54}">
      <dsp:nvSpPr>
        <dsp:cNvPr id="0" name=""/>
        <dsp:cNvSpPr/>
      </dsp:nvSpPr>
      <dsp:spPr>
        <a:xfrm>
          <a:off x="5322793" y="3636261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cap="none" spc="0" dirty="0">
              <a:ln w="0"/>
              <a:solidFill>
                <a:schemeClr val="tx1"/>
              </a:solidFill>
              <a:effectLst/>
              <a:latin typeface="Century Gothic" panose="020B0502020202020204" pitchFamily="34" charset="0"/>
            </a:rPr>
            <a:t>Schulzeit</a:t>
          </a:r>
        </a:p>
      </dsp:txBody>
      <dsp:txXfrm>
        <a:off x="5584419" y="3897887"/>
        <a:ext cx="1263240" cy="1263240"/>
      </dsp:txXfrm>
    </dsp:sp>
    <dsp:sp modelId="{16149DF2-4A82-4B60-BF1D-E9DE2527C2F5}">
      <dsp:nvSpPr>
        <dsp:cNvPr id="0" name=""/>
        <dsp:cNvSpPr/>
      </dsp:nvSpPr>
      <dsp:spPr>
        <a:xfrm>
          <a:off x="3155289" y="4833268"/>
          <a:ext cx="1786492" cy="1786492"/>
        </a:xfrm>
        <a:prstGeom prst="ellipse">
          <a:avLst/>
        </a:prstGeom>
        <a:solidFill>
          <a:schemeClr val="bg1"/>
        </a:solidFill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Förderung</a:t>
          </a:r>
        </a:p>
      </dsp:txBody>
      <dsp:txXfrm>
        <a:off x="3416915" y="5094894"/>
        <a:ext cx="1263240" cy="1263240"/>
      </dsp:txXfrm>
    </dsp:sp>
    <dsp:sp modelId="{C70179C9-17D7-4288-9FC9-B75324F527E1}">
      <dsp:nvSpPr>
        <dsp:cNvPr id="0" name=""/>
        <dsp:cNvSpPr/>
      </dsp:nvSpPr>
      <dsp:spPr>
        <a:xfrm>
          <a:off x="1018714" y="3636261"/>
          <a:ext cx="1786492" cy="1786492"/>
        </a:xfrm>
        <a:prstGeom prst="ellipse">
          <a:avLst/>
        </a:prstGeom>
        <a:solidFill>
          <a:schemeClr val="bg1"/>
        </a:solidFill>
        <a:ln w="571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Weitere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Angebote</a:t>
          </a:r>
        </a:p>
      </dsp:txBody>
      <dsp:txXfrm>
        <a:off x="1280340" y="3897887"/>
        <a:ext cx="1263240" cy="1263240"/>
      </dsp:txXfrm>
    </dsp:sp>
    <dsp:sp modelId="{CB8AC012-0655-4DA8-B93E-8CCB0F16287C}">
      <dsp:nvSpPr>
        <dsp:cNvPr id="0" name=""/>
        <dsp:cNvSpPr/>
      </dsp:nvSpPr>
      <dsp:spPr>
        <a:xfrm>
          <a:off x="1024244" y="1115149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Anmeldung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2020/21</a:t>
          </a:r>
        </a:p>
      </dsp:txBody>
      <dsp:txXfrm>
        <a:off x="1285870" y="1376775"/>
        <a:ext cx="1263240" cy="12632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82536-92E8-4EDA-811E-04D2EC3B209F}">
      <dsp:nvSpPr>
        <dsp:cNvPr id="0" name=""/>
        <dsp:cNvSpPr/>
      </dsp:nvSpPr>
      <dsp:spPr>
        <a:xfrm>
          <a:off x="1513642" y="721067"/>
          <a:ext cx="5084936" cy="5084936"/>
        </a:xfrm>
        <a:prstGeom prst="blockArc">
          <a:avLst>
            <a:gd name="adj1" fmla="val 12657955"/>
            <a:gd name="adj2" fmla="val 16221748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337121-D17C-49DE-938B-B4CCE6C0743C}">
      <dsp:nvSpPr>
        <dsp:cNvPr id="0" name=""/>
        <dsp:cNvSpPr/>
      </dsp:nvSpPr>
      <dsp:spPr>
        <a:xfrm>
          <a:off x="1513752" y="731181"/>
          <a:ext cx="5084936" cy="5084936"/>
        </a:xfrm>
        <a:prstGeom prst="blockArc">
          <a:avLst>
            <a:gd name="adj1" fmla="val 8978591"/>
            <a:gd name="adj2" fmla="val 12636492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D2B763-3E20-4C15-BFE3-F6E943820C28}">
      <dsp:nvSpPr>
        <dsp:cNvPr id="0" name=""/>
        <dsp:cNvSpPr/>
      </dsp:nvSpPr>
      <dsp:spPr>
        <a:xfrm>
          <a:off x="1494644" y="699111"/>
          <a:ext cx="5084936" cy="5084936"/>
        </a:xfrm>
        <a:prstGeom prst="blockArc">
          <a:avLst>
            <a:gd name="adj1" fmla="val 5384197"/>
            <a:gd name="adj2" fmla="val 8926946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633FCC-853E-439A-80C7-D5B77991915C}">
      <dsp:nvSpPr>
        <dsp:cNvPr id="0" name=""/>
        <dsp:cNvSpPr/>
      </dsp:nvSpPr>
      <dsp:spPr>
        <a:xfrm>
          <a:off x="1563828" y="668220"/>
          <a:ext cx="5084936" cy="5084936"/>
        </a:xfrm>
        <a:prstGeom prst="blockArc">
          <a:avLst>
            <a:gd name="adj1" fmla="val 1872518"/>
            <a:gd name="adj2" fmla="val 5458315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B5C647-6479-4AB3-8310-67DF63833C20}">
      <dsp:nvSpPr>
        <dsp:cNvPr id="0" name=""/>
        <dsp:cNvSpPr/>
      </dsp:nvSpPr>
      <dsp:spPr>
        <a:xfrm>
          <a:off x="1521531" y="744559"/>
          <a:ext cx="5084936" cy="5084936"/>
        </a:xfrm>
        <a:prstGeom prst="blockArc">
          <a:avLst>
            <a:gd name="adj1" fmla="val 19800000"/>
            <a:gd name="adj2" fmla="val 1800000"/>
            <a:gd name="adj3" fmla="val 4524"/>
          </a:avLst>
        </a:prstGeom>
        <a:solidFill>
          <a:srgbClr val="0070C0"/>
        </a:solidFill>
        <a:ln>
          <a:solidFill>
            <a:srgbClr val="0070C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2B7D3-430A-4B8D-A59C-4D963AFBECA2}">
      <dsp:nvSpPr>
        <dsp:cNvPr id="0" name=""/>
        <dsp:cNvSpPr/>
      </dsp:nvSpPr>
      <dsp:spPr>
        <a:xfrm>
          <a:off x="1521531" y="744559"/>
          <a:ext cx="5084936" cy="5084936"/>
        </a:xfrm>
        <a:prstGeom prst="blockArc">
          <a:avLst>
            <a:gd name="adj1" fmla="val 16200000"/>
            <a:gd name="adj2" fmla="val 19800000"/>
            <a:gd name="adj3" fmla="val 4524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F9899D-6B95-4B9E-AEA9-66929BBAE85A}">
      <dsp:nvSpPr>
        <dsp:cNvPr id="0" name=""/>
        <dsp:cNvSpPr/>
      </dsp:nvSpPr>
      <dsp:spPr>
        <a:xfrm>
          <a:off x="2685299" y="2005415"/>
          <a:ext cx="2757401" cy="2563223"/>
        </a:xfrm>
        <a:prstGeom prst="ellipse">
          <a:avLst/>
        </a:prstGeom>
        <a:solidFill>
          <a:schemeClr val="lt1"/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  <a:latin typeface="Century Gothic" panose="020B0502020202020204" pitchFamily="34" charset="0"/>
            </a:rPr>
            <a:t>Informationen</a:t>
          </a:r>
        </a:p>
      </dsp:txBody>
      <dsp:txXfrm>
        <a:off x="3089111" y="2380790"/>
        <a:ext cx="1949777" cy="1812473"/>
      </dsp:txXfrm>
    </dsp:sp>
    <dsp:sp modelId="{09B3CF6F-FAC3-4CA9-A3FC-6E311EC14A45}">
      <dsp:nvSpPr>
        <dsp:cNvPr id="0" name=""/>
        <dsp:cNvSpPr/>
      </dsp:nvSpPr>
      <dsp:spPr>
        <a:xfrm>
          <a:off x="3170753" y="-91180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  <a:latin typeface="Century Gothic" panose="020B0502020202020204" pitchFamily="34" charset="0"/>
            </a:rPr>
            <a:t> </a:t>
          </a:r>
          <a:r>
            <a:rPr lang="de-DE" sz="1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Kirchliche Trägerschaft</a:t>
          </a:r>
        </a:p>
      </dsp:txBody>
      <dsp:txXfrm>
        <a:off x="3432379" y="170446"/>
        <a:ext cx="1263240" cy="1263240"/>
      </dsp:txXfrm>
    </dsp:sp>
    <dsp:sp modelId="{E52DF527-F9D0-4A88-A720-F8648F48979E}">
      <dsp:nvSpPr>
        <dsp:cNvPr id="0" name=""/>
        <dsp:cNvSpPr/>
      </dsp:nvSpPr>
      <dsp:spPr>
        <a:xfrm>
          <a:off x="5322793" y="1151300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>
              <a:solidFill>
                <a:schemeClr val="tx1"/>
              </a:solidFill>
              <a:latin typeface="Century Gothic" panose="020B0502020202020204" pitchFamily="34" charset="0"/>
            </a:rPr>
            <a:t>Parallele Mono-edukation</a:t>
          </a:r>
        </a:p>
      </dsp:txBody>
      <dsp:txXfrm>
        <a:off x="5584419" y="1412926"/>
        <a:ext cx="1263240" cy="1263240"/>
      </dsp:txXfrm>
    </dsp:sp>
    <dsp:sp modelId="{75F5A56F-1638-41EF-AD5B-9F933D9CAE54}">
      <dsp:nvSpPr>
        <dsp:cNvPr id="0" name=""/>
        <dsp:cNvSpPr/>
      </dsp:nvSpPr>
      <dsp:spPr>
        <a:xfrm>
          <a:off x="5322793" y="3636261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cap="none" spc="0" dirty="0">
              <a:ln w="0"/>
              <a:solidFill>
                <a:schemeClr val="tx1"/>
              </a:solidFill>
              <a:effectLst/>
              <a:latin typeface="Century Gothic" panose="020B0502020202020204" pitchFamily="34" charset="0"/>
            </a:rPr>
            <a:t>Schulzeit</a:t>
          </a:r>
        </a:p>
      </dsp:txBody>
      <dsp:txXfrm>
        <a:off x="5584419" y="3897887"/>
        <a:ext cx="1263240" cy="1263240"/>
      </dsp:txXfrm>
    </dsp:sp>
    <dsp:sp modelId="{16149DF2-4A82-4B60-BF1D-E9DE2527C2F5}">
      <dsp:nvSpPr>
        <dsp:cNvPr id="0" name=""/>
        <dsp:cNvSpPr/>
      </dsp:nvSpPr>
      <dsp:spPr>
        <a:xfrm>
          <a:off x="3155289" y="4833268"/>
          <a:ext cx="1786492" cy="1786492"/>
        </a:xfrm>
        <a:prstGeom prst="ellipse">
          <a:avLst/>
        </a:prstGeom>
        <a:solidFill>
          <a:schemeClr val="bg1"/>
        </a:solidFill>
        <a:ln w="190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Förderung</a:t>
          </a:r>
        </a:p>
      </dsp:txBody>
      <dsp:txXfrm>
        <a:off x="3416915" y="5094894"/>
        <a:ext cx="1263240" cy="1263240"/>
      </dsp:txXfrm>
    </dsp:sp>
    <dsp:sp modelId="{C70179C9-17D7-4288-9FC9-B75324F527E1}">
      <dsp:nvSpPr>
        <dsp:cNvPr id="0" name=""/>
        <dsp:cNvSpPr/>
      </dsp:nvSpPr>
      <dsp:spPr>
        <a:xfrm>
          <a:off x="1018714" y="3636261"/>
          <a:ext cx="1786492" cy="178649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Weitere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Angebote</a:t>
          </a:r>
        </a:p>
      </dsp:txBody>
      <dsp:txXfrm>
        <a:off x="1280340" y="3897887"/>
        <a:ext cx="1263240" cy="1263240"/>
      </dsp:txXfrm>
    </dsp:sp>
    <dsp:sp modelId="{CB8AC012-0655-4DA8-B93E-8CCB0F16287C}">
      <dsp:nvSpPr>
        <dsp:cNvPr id="0" name=""/>
        <dsp:cNvSpPr/>
      </dsp:nvSpPr>
      <dsp:spPr>
        <a:xfrm>
          <a:off x="1024244" y="1115149"/>
          <a:ext cx="1786492" cy="1786492"/>
        </a:xfrm>
        <a:prstGeom prst="ellipse">
          <a:avLst/>
        </a:prstGeom>
        <a:solidFill>
          <a:schemeClr val="bg1"/>
        </a:solidFill>
        <a:ln w="571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1" kern="1200" dirty="0">
              <a:solidFill>
                <a:schemeClr val="tx1"/>
              </a:solidFill>
              <a:latin typeface="Century Gothic" panose="020B0502020202020204" pitchFamily="34" charset="0"/>
            </a:rPr>
            <a:t>Anmeldung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1" kern="1200" dirty="0">
              <a:solidFill>
                <a:schemeClr val="tx1"/>
              </a:solidFill>
              <a:latin typeface="Century Gothic" panose="020B0502020202020204" pitchFamily="34" charset="0"/>
            </a:rPr>
            <a:t>2020/21</a:t>
          </a:r>
        </a:p>
      </dsp:txBody>
      <dsp:txXfrm>
        <a:off x="1285870" y="1376775"/>
        <a:ext cx="1263240" cy="1263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931C1-965F-47DA-94F3-4E510DA16FE5}" type="datetimeFigureOut">
              <a:rPr lang="de-DE" smtClean="0"/>
              <a:t>20.11.19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33488"/>
            <a:ext cx="5918200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48927"/>
            <a:ext cx="5438140" cy="38854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2793"/>
            <a:ext cx="2945659" cy="4951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372793"/>
            <a:ext cx="2945659" cy="4951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7E95-6013-41CB-9EA8-66C1DBEDE4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42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D7E95-6013-41CB-9EA8-66C1DBEDE421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158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D7E95-6013-41CB-9EA8-66C1DBEDE421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7076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D7E95-6013-41CB-9EA8-66C1DBEDE42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0473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D7E95-6013-41CB-9EA8-66C1DBEDE421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2661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D7E95-6013-41CB-9EA8-66C1DBEDE421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5712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>
            <a:extLst>
              <a:ext uri="{FF2B5EF4-FFF2-40B4-BE49-F238E27FC236}">
                <a16:creationId xmlns:a16="http://schemas.microsoft.com/office/drawing/2014/main" id="{960FDE3E-62BA-45B5-A384-B9A6DD02801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6663548-EC40-4C14-BA12-61370C7A739B}" type="slidenum">
              <a:rPr lang="de-DE" altLang="de-DE" sz="1200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16</a:t>
            </a:fld>
            <a:endParaRPr lang="de-DE" altLang="de-DE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Text Box 1">
            <a:extLst>
              <a:ext uri="{FF2B5EF4-FFF2-40B4-BE49-F238E27FC236}">
                <a16:creationId xmlns:a16="http://schemas.microsoft.com/office/drawing/2014/main" id="{7509451D-E80F-4414-9B62-6A314B5C3C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40964" name="Text Box 2">
            <a:extLst>
              <a:ext uri="{FF2B5EF4-FFF2-40B4-BE49-F238E27FC236}">
                <a16:creationId xmlns:a16="http://schemas.microsoft.com/office/drawing/2014/main" id="{8A904D6E-1DD7-4FDD-819F-9AC792A21E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altLang="de-DE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04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D7E95-6013-41CB-9EA8-66C1DBEDE421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7425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D7E95-6013-41CB-9EA8-66C1DBEDE421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99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D7E95-6013-41CB-9EA8-66C1DBEDE421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833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87AD-348A-4910-8CE3-73AE2C409577}" type="datetimeFigureOut">
              <a:rPr lang="de-DE" smtClean="0"/>
              <a:t>20.11.19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7026F-C1B3-4134-8EB0-7FC3C891B8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665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87AD-348A-4910-8CE3-73AE2C409577}" type="datetimeFigureOut">
              <a:rPr lang="de-DE" smtClean="0"/>
              <a:t>20.11.19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7026F-C1B3-4134-8EB0-7FC3C891B8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9589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87AD-348A-4910-8CE3-73AE2C409577}" type="datetimeFigureOut">
              <a:rPr lang="de-DE" smtClean="0"/>
              <a:t>20.11.19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7026F-C1B3-4134-8EB0-7FC3C891B8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9912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87AD-348A-4910-8CE3-73AE2C409577}" type="datetimeFigureOut">
              <a:rPr lang="de-DE" smtClean="0"/>
              <a:t>20.11.19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7026F-C1B3-4134-8EB0-7FC3C891B8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224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87AD-348A-4910-8CE3-73AE2C409577}" type="datetimeFigureOut">
              <a:rPr lang="de-DE" smtClean="0"/>
              <a:t>20.11.19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7026F-C1B3-4134-8EB0-7FC3C891B8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30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87AD-348A-4910-8CE3-73AE2C409577}" type="datetimeFigureOut">
              <a:rPr lang="de-DE" smtClean="0"/>
              <a:t>20.11.19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7026F-C1B3-4134-8EB0-7FC3C891B8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5156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87AD-348A-4910-8CE3-73AE2C409577}" type="datetimeFigureOut">
              <a:rPr lang="de-DE" smtClean="0"/>
              <a:t>20.11.19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7026F-C1B3-4134-8EB0-7FC3C891B8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3172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87AD-348A-4910-8CE3-73AE2C409577}" type="datetimeFigureOut">
              <a:rPr lang="de-DE" smtClean="0"/>
              <a:t>20.11.19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7026F-C1B3-4134-8EB0-7FC3C891B8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5675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87AD-348A-4910-8CE3-73AE2C409577}" type="datetimeFigureOut">
              <a:rPr lang="de-DE" smtClean="0"/>
              <a:t>20.11.19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7026F-C1B3-4134-8EB0-7FC3C891B8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1981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87AD-348A-4910-8CE3-73AE2C409577}" type="datetimeFigureOut">
              <a:rPr lang="de-DE" smtClean="0"/>
              <a:t>20.11.19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7026F-C1B3-4134-8EB0-7FC3C891B8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1045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D87AD-348A-4910-8CE3-73AE2C409577}" type="datetimeFigureOut">
              <a:rPr lang="de-DE" smtClean="0"/>
              <a:t>20.11.19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7026F-C1B3-4134-8EB0-7FC3C891B8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9740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D87AD-348A-4910-8CE3-73AE2C409577}" type="datetimeFigureOut">
              <a:rPr lang="de-DE" smtClean="0"/>
              <a:t>20.11.19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7026F-C1B3-4134-8EB0-7FC3C891B8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5367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gif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microsoft.com/office/2007/relationships/hdphoto" Target="../media/hdphoto3.wdp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8239" y="296732"/>
            <a:ext cx="117057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sz="4800" dirty="0">
                <a:latin typeface="Century Gothic" panose="020B0502020202020204" pitchFamily="34" charset="0"/>
              </a:rPr>
              <a:t>Herzlich willkommen im </a:t>
            </a:r>
          </a:p>
          <a:p>
            <a:pPr algn="ctr"/>
            <a:r>
              <a:rPr lang="de-DE" altLang="de-DE" sz="4800" dirty="0">
                <a:latin typeface="Century Gothic" panose="020B0502020202020204" pitchFamily="34" charset="0"/>
              </a:rPr>
              <a:t>Mariengymnasium Essen-Werden</a:t>
            </a:r>
            <a:endParaRPr lang="de-DE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258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2477557543"/>
              </p:ext>
            </p:extLst>
          </p:nvPr>
        </p:nvGraphicFramePr>
        <p:xfrm>
          <a:off x="1943398" y="142849"/>
          <a:ext cx="8128000" cy="6574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1262515" y="511386"/>
            <a:ext cx="547458" cy="56115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MARIENGYMNASIUM</a:t>
            </a:r>
          </a:p>
        </p:txBody>
      </p:sp>
    </p:spTree>
    <p:extLst>
      <p:ext uri="{BB962C8B-B14F-4D97-AF65-F5344CB8AC3E}">
        <p14:creationId xmlns:p14="http://schemas.microsoft.com/office/powerpoint/2010/main" val="2269655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3037726810"/>
              </p:ext>
            </p:extLst>
          </p:nvPr>
        </p:nvGraphicFramePr>
        <p:xfrm>
          <a:off x="2674552" y="83335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el 1"/>
          <p:cNvSpPr txBox="1">
            <a:spLocks/>
          </p:cNvSpPr>
          <p:nvPr/>
        </p:nvSpPr>
        <p:spPr>
          <a:xfrm>
            <a:off x="838200" y="365125"/>
            <a:ext cx="10515600" cy="93645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b="1" dirty="0">
                <a:solidFill>
                  <a:srgbClr val="92D050"/>
                </a:solidFill>
                <a:latin typeface="Century Gothic" panose="020B0502020202020204" pitchFamily="34" charset="0"/>
              </a:rPr>
              <a:t>Parallele Monoedukation</a:t>
            </a:r>
          </a:p>
          <a:p>
            <a:pPr algn="ctr"/>
            <a:r>
              <a:rPr lang="de-DE" dirty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Das Konzept</a:t>
            </a:r>
          </a:p>
        </p:txBody>
      </p:sp>
      <p:sp>
        <p:nvSpPr>
          <p:cNvPr id="5" name="Rechteck 4"/>
          <p:cNvSpPr/>
          <p:nvPr/>
        </p:nvSpPr>
        <p:spPr>
          <a:xfrm>
            <a:off x="729499" y="4994154"/>
            <a:ext cx="6321147" cy="162865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400" b="1" dirty="0">
                <a:latin typeface="Century Gothic" panose="020B0502020202020204" pitchFamily="34" charset="0"/>
                <a:ea typeface="MS PGothic" panose="020B0600070205080204" pitchFamily="34" charset="-128"/>
              </a:rPr>
              <a:t> </a:t>
            </a:r>
            <a:r>
              <a:rPr lang="de-DE" altLang="de-DE" sz="2400" dirty="0">
                <a:latin typeface="Century Gothic" panose="020B0502020202020204" pitchFamily="34" charset="0"/>
                <a:ea typeface="MS PGothic" panose="020B0600070205080204" pitchFamily="34" charset="-128"/>
              </a:rPr>
              <a:t>gemeinsames Schulleben mit AGs, </a:t>
            </a:r>
          </a:p>
          <a:p>
            <a:pPr lvl="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Clr>
                <a:srgbClr val="376092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400" dirty="0">
                <a:latin typeface="Century Gothic" panose="020B0502020202020204" pitchFamily="34" charset="0"/>
                <a:ea typeface="MS PGothic" panose="020B0600070205080204" pitchFamily="34" charset="-128"/>
              </a:rPr>
              <a:t>  Pausen, Übermittagsbetreuung</a:t>
            </a:r>
          </a:p>
          <a:p>
            <a:pPr lvl="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400" dirty="0">
                <a:latin typeface="Century Gothic" panose="020B0502020202020204" pitchFamily="34" charset="0"/>
                <a:ea typeface="MS PGothic" panose="020B0600070205080204" pitchFamily="34" charset="-128"/>
              </a:rPr>
              <a:t> Klassenlehrerinnen für Mädchenklassen</a:t>
            </a:r>
          </a:p>
          <a:p>
            <a:pPr lvl="0" defTabSz="449263" fontAlgn="base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400" dirty="0">
                <a:latin typeface="Century Gothic" panose="020B0502020202020204" pitchFamily="34" charset="0"/>
                <a:ea typeface="MS PGothic" panose="020B0600070205080204" pitchFamily="34" charset="-128"/>
              </a:rPr>
              <a:t> Klassenlehrer für Jungenklassen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3304" y="1599640"/>
            <a:ext cx="324000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708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b="1" dirty="0">
                <a:solidFill>
                  <a:srgbClr val="92D050"/>
                </a:solidFill>
                <a:latin typeface="Century Gothic" panose="020B0502020202020204" pitchFamily="34" charset="0"/>
              </a:rPr>
              <a:t>Parallele Monoedukation</a:t>
            </a:r>
            <a:endParaRPr lang="de-DE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ln>
            <a:solidFill>
              <a:schemeClr val="bg1"/>
            </a:solidFill>
          </a:ln>
        </p:spPr>
        <p:txBody>
          <a:bodyPr anchor="ctr">
            <a:normAutofit lnSpcReduction="10000"/>
          </a:bodyPr>
          <a:lstStyle/>
          <a:p>
            <a:pPr lvl="1">
              <a:spcBef>
                <a:spcPts val="700"/>
              </a:spcBef>
              <a:buClr>
                <a:srgbClr val="002060"/>
              </a:buClr>
              <a:buSzPct val="90000"/>
            </a:pPr>
            <a:endParaRPr lang="de-DE" altLang="de-DE" sz="2600" dirty="0">
              <a:solidFill>
                <a:srgbClr val="376092"/>
              </a:solidFill>
              <a:latin typeface="Century Gothic" panose="020B0502020202020204" pitchFamily="34" charset="0"/>
            </a:endParaRPr>
          </a:p>
          <a:p>
            <a:pPr lvl="1">
              <a:spcBef>
                <a:spcPts val="700"/>
              </a:spcBef>
              <a:buSzPct val="90000"/>
            </a:pPr>
            <a:r>
              <a:rPr lang="de-DE" altLang="de-DE" sz="2600" dirty="0">
                <a:latin typeface="Century Gothic" panose="020B0502020202020204" pitchFamily="34" charset="0"/>
              </a:rPr>
              <a:t>...nimmt die unterschiedlichen Entwicklungsstände, Lerntypen und Verhaltensweisen von Mädchen und Jungen ernst und geht organisatorisch und inhaltlich darauf ein. </a:t>
            </a:r>
            <a:endParaRPr lang="de-DE" altLang="de-DE" sz="2600" i="1" dirty="0">
              <a:latin typeface="Century Gothic" panose="020B0502020202020204" pitchFamily="34" charset="0"/>
            </a:endParaRPr>
          </a:p>
          <a:p>
            <a:pPr marL="457200" lvl="1" indent="0">
              <a:spcBef>
                <a:spcPts val="700"/>
              </a:spcBef>
              <a:buSzPct val="90000"/>
              <a:buNone/>
            </a:pPr>
            <a:endParaRPr lang="de-DE" altLang="de-DE" sz="2600" i="1" dirty="0">
              <a:latin typeface="Century Gothic" panose="020B0502020202020204" pitchFamily="34" charset="0"/>
            </a:endParaRPr>
          </a:p>
          <a:p>
            <a:pPr lvl="1">
              <a:spcBef>
                <a:spcPts val="700"/>
              </a:spcBef>
              <a:buSzPct val="90000"/>
            </a:pPr>
            <a:r>
              <a:rPr lang="de-DE" altLang="de-DE" sz="2600" dirty="0">
                <a:latin typeface="Century Gothic" panose="020B0502020202020204" pitchFamily="34" charset="0"/>
              </a:rPr>
              <a:t>...bietet Mädchen einen freien und ungehemmten Zugang zu Mathematik und den Naturwissenschaften.</a:t>
            </a:r>
          </a:p>
          <a:p>
            <a:pPr marL="457200" lvl="1" indent="0">
              <a:spcBef>
                <a:spcPts val="700"/>
              </a:spcBef>
              <a:buSzPct val="90000"/>
              <a:buNone/>
            </a:pPr>
            <a:endParaRPr lang="de-DE" altLang="de-DE" sz="2600" dirty="0">
              <a:latin typeface="Century Gothic" panose="020B0502020202020204" pitchFamily="34" charset="0"/>
            </a:endParaRPr>
          </a:p>
          <a:p>
            <a:pPr lvl="1">
              <a:spcBef>
                <a:spcPts val="700"/>
              </a:spcBef>
              <a:buSzPct val="90000"/>
            </a:pPr>
            <a:r>
              <a:rPr lang="de-DE" altLang="de-DE" sz="2600" dirty="0">
                <a:latin typeface="Century Gothic" panose="020B0502020202020204" pitchFamily="34" charset="0"/>
              </a:rPr>
              <a:t>...fördert durch eine gezielte Auswahl von Inhalten und Methoden die (Lese-)Kompetenz von Jungen in Deutsch und den Fremdsprachen.</a:t>
            </a:r>
          </a:p>
          <a:p>
            <a:pPr marL="0" indent="0">
              <a:buNone/>
            </a:pPr>
            <a:endParaRPr lang="de-DE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184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altLang="de-DE" b="1" dirty="0">
                <a:solidFill>
                  <a:srgbClr val="92D050"/>
                </a:solidFill>
                <a:latin typeface="Century Gothic" panose="020B0502020202020204" pitchFamily="34" charset="0"/>
              </a:rPr>
              <a:t>Parallele Monoedukation</a:t>
            </a:r>
            <a:endParaRPr lang="de-DE" b="1" dirty="0">
              <a:solidFill>
                <a:srgbClr val="92D05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700"/>
              </a:spcBef>
              <a:buSzPct val="90000"/>
              <a:buNone/>
            </a:pPr>
            <a:endParaRPr lang="de-DE" altLang="de-DE" sz="2600" b="1" u="sng" dirty="0">
              <a:solidFill>
                <a:srgbClr val="376092"/>
              </a:solidFill>
              <a:latin typeface="Century Gothic" panose="020B0502020202020204" pitchFamily="34" charset="0"/>
            </a:endParaRPr>
          </a:p>
          <a:p>
            <a:pPr marL="0" indent="0">
              <a:spcBef>
                <a:spcPts val="700"/>
              </a:spcBef>
              <a:buSzPct val="90000"/>
              <a:buNone/>
            </a:pPr>
            <a:endParaRPr lang="de-DE" altLang="de-DE" sz="2600" b="1" u="sng" dirty="0">
              <a:solidFill>
                <a:srgbClr val="376092"/>
              </a:solidFill>
              <a:latin typeface="Century Gothic" panose="020B0502020202020204" pitchFamily="34" charset="0"/>
            </a:endParaRPr>
          </a:p>
          <a:p>
            <a:pPr marL="457200" lvl="1" indent="0">
              <a:spcBef>
                <a:spcPts val="700"/>
              </a:spcBef>
              <a:buNone/>
            </a:pPr>
            <a:endParaRPr lang="de-DE" altLang="de-DE" sz="2600" b="1" u="sng" dirty="0">
              <a:solidFill>
                <a:srgbClr val="376092"/>
              </a:solidFill>
              <a:latin typeface="Century Gothic" panose="020B0502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e-DE" altLang="de-DE" sz="2600" b="1" dirty="0">
                <a:solidFill>
                  <a:srgbClr val="376092"/>
                </a:solidFill>
                <a:latin typeface="Century Gothic" panose="020B0502020202020204" pitchFamily="34" charset="0"/>
              </a:rPr>
              <a:t>      </a:t>
            </a:r>
            <a:r>
              <a:rPr lang="de-DE" altLang="de-DE" sz="2600" b="1" dirty="0">
                <a:latin typeface="Century Gothic" panose="020B0502020202020204" pitchFamily="34" charset="0"/>
              </a:rPr>
              <a:t>  ...ermöglicht</a:t>
            </a:r>
            <a:r>
              <a:rPr lang="de-DE" altLang="de-DE" sz="2600" b="1" dirty="0">
                <a:solidFill>
                  <a:srgbClr val="376092"/>
                </a:solidFill>
                <a:latin typeface="Century Gothic" panose="020B0502020202020204" pitchFamily="34" charset="0"/>
              </a:rPr>
              <a:t> </a:t>
            </a:r>
            <a:r>
              <a:rPr lang="de-DE" altLang="de-DE" sz="2600" dirty="0">
                <a:latin typeface="Century Gothic" panose="020B0502020202020204" pitchFamily="34" charset="0"/>
              </a:rPr>
              <a:t>Mädchen und Jungen besonders in der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altLang="de-DE" sz="2600" dirty="0">
                <a:latin typeface="Century Gothic" panose="020B0502020202020204" pitchFamily="34" charset="0"/>
              </a:rPr>
              <a:t>          Pubertät eine volle Konzentration auf die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altLang="de-DE" sz="2600" dirty="0">
                <a:latin typeface="Century Gothic" panose="020B0502020202020204" pitchFamily="34" charset="0"/>
              </a:rPr>
              <a:t>          Unterrichtsinhalte.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de-DE" altLang="de-DE" sz="2600" dirty="0">
              <a:solidFill>
                <a:srgbClr val="376092"/>
              </a:solidFill>
              <a:latin typeface="Century Gothic" panose="020B0502020202020204" pitchFamily="34" charset="0"/>
            </a:endParaRPr>
          </a:p>
          <a:p>
            <a:pPr marL="457200" lvl="1" indent="0">
              <a:spcBef>
                <a:spcPts val="700"/>
              </a:spcBef>
              <a:buNone/>
            </a:pPr>
            <a:r>
              <a:rPr lang="de-DE" altLang="de-DE" sz="2600" b="1" dirty="0">
                <a:solidFill>
                  <a:srgbClr val="376092"/>
                </a:solidFill>
                <a:latin typeface="Century Gothic" panose="020B0502020202020204" pitchFamily="34" charset="0"/>
              </a:rPr>
              <a:t>	      </a:t>
            </a:r>
            <a:r>
              <a:rPr lang="de-DE" altLang="de-DE" sz="2600" b="1" dirty="0">
                <a:latin typeface="Century Gothic" panose="020B0502020202020204" pitchFamily="34" charset="0"/>
              </a:rPr>
              <a:t>…bietet</a:t>
            </a:r>
            <a:r>
              <a:rPr lang="de-DE" altLang="de-DE" sz="2600" dirty="0">
                <a:latin typeface="Century Gothic" panose="020B0502020202020204" pitchFamily="34" charset="0"/>
              </a:rPr>
              <a:t> Mädchen und Jungen ab Klasse 9 die </a:t>
            </a:r>
          </a:p>
          <a:p>
            <a:pPr marL="457200" lvl="1" indent="0">
              <a:spcBef>
                <a:spcPts val="700"/>
              </a:spcBef>
              <a:buNone/>
            </a:pPr>
            <a:r>
              <a:rPr lang="de-DE" altLang="de-DE" sz="2600" dirty="0">
                <a:latin typeface="Century Gothic" panose="020B0502020202020204" pitchFamily="34" charset="0"/>
              </a:rPr>
              <a:t>          Möglichkeit, miteinander und voneinander zu lernen. </a:t>
            </a:r>
            <a:endParaRPr lang="de-DE" altLang="de-DE" sz="2000" i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de-DE" dirty="0"/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2839038654"/>
              </p:ext>
            </p:extLst>
          </p:nvPr>
        </p:nvGraphicFramePr>
        <p:xfrm>
          <a:off x="-1309290" y="1159953"/>
          <a:ext cx="5503786" cy="2655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1255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3894884056"/>
              </p:ext>
            </p:extLst>
          </p:nvPr>
        </p:nvGraphicFramePr>
        <p:xfrm>
          <a:off x="1943398" y="166145"/>
          <a:ext cx="8128000" cy="6574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1262515" y="511386"/>
            <a:ext cx="547458" cy="56115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MARIENGYMNASIUM</a:t>
            </a:r>
          </a:p>
        </p:txBody>
      </p:sp>
    </p:spTree>
    <p:extLst>
      <p:ext uri="{BB962C8B-B14F-4D97-AF65-F5344CB8AC3E}">
        <p14:creationId xmlns:p14="http://schemas.microsoft.com/office/powerpoint/2010/main" val="1402059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C0802217-00B9-4AD2-ADCC-37DB57CA4E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6703506"/>
              </p:ext>
            </p:extLst>
          </p:nvPr>
        </p:nvGraphicFramePr>
        <p:xfrm>
          <a:off x="1620732" y="375067"/>
          <a:ext cx="8644973" cy="5455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212000">
                  <a:extLst>
                    <a:ext uri="{9D8B030D-6E8A-4147-A177-3AD203B41FA5}">
                      <a16:colId xmlns:a16="http://schemas.microsoft.com/office/drawing/2014/main" val="1322277981"/>
                    </a:ext>
                  </a:extLst>
                </a:gridCol>
                <a:gridCol w="4432973">
                  <a:extLst>
                    <a:ext uri="{9D8B030D-6E8A-4147-A177-3AD203B41FA5}">
                      <a16:colId xmlns:a16="http://schemas.microsoft.com/office/drawing/2014/main" val="4291595602"/>
                    </a:ext>
                  </a:extLst>
                </a:gridCol>
              </a:tblGrid>
              <a:tr h="781670">
                <a:tc gridSpan="2">
                  <a:txBody>
                    <a:bodyPr/>
                    <a:lstStyle/>
                    <a:p>
                      <a:pPr algn="ctr"/>
                      <a:r>
                        <a:rPr lang="de-DE" sz="4800" b="1" dirty="0">
                          <a:solidFill>
                            <a:srgbClr val="7030A0"/>
                          </a:solidFill>
                          <a:latin typeface="Century Gothic" panose="020B0502020202020204" pitchFamily="34" charset="0"/>
                        </a:rPr>
                        <a:t>Unterrichtszeiten</a:t>
                      </a: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1368"/>
                  </a:ext>
                </a:extLst>
              </a:tr>
              <a:tr h="550064"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Century Gothic" panose="020B0502020202020204" pitchFamily="34" charset="0"/>
                        </a:rPr>
                        <a:t>1. Stunde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08.00 </a:t>
                      </a:r>
                      <a:r>
                        <a:rPr lang="de-DE" sz="3200" dirty="0">
                          <a:latin typeface="Century Gothic" panose="020B0502020202020204" pitchFamily="34" charset="0"/>
                        </a:rPr>
                        <a:t>– 08.45 Uhr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4143795"/>
                  </a:ext>
                </a:extLst>
              </a:tr>
              <a:tr h="550064"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Century Gothic" panose="020B0502020202020204" pitchFamily="34" charset="0"/>
                        </a:rPr>
                        <a:t>2. Stunde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Century Gothic" panose="020B0502020202020204" pitchFamily="34" charset="0"/>
                        </a:rPr>
                        <a:t>08.50 – 09.35 Uhr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8353645"/>
                  </a:ext>
                </a:extLst>
              </a:tr>
              <a:tr h="550064">
                <a:tc>
                  <a:txBody>
                    <a:bodyPr/>
                    <a:lstStyle/>
                    <a:p>
                      <a:r>
                        <a:rPr lang="de-DE" sz="320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1. Große Pause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09.35 – 09.50 Uhr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087336"/>
                  </a:ext>
                </a:extLst>
              </a:tr>
              <a:tr h="550064"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Century Gothic" panose="020B0502020202020204" pitchFamily="34" charset="0"/>
                        </a:rPr>
                        <a:t>3. Stunde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Century Gothic" panose="020B0502020202020204" pitchFamily="34" charset="0"/>
                        </a:rPr>
                        <a:t>09.50 – 10.35 Uhr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8396849"/>
                  </a:ext>
                </a:extLst>
              </a:tr>
              <a:tr h="550064"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Century Gothic" panose="020B0502020202020204" pitchFamily="34" charset="0"/>
                        </a:rPr>
                        <a:t>4. Stunde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Century Gothic" panose="020B0502020202020204" pitchFamily="34" charset="0"/>
                        </a:rPr>
                        <a:t>10.40 – 11.25 Uhr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1812516"/>
                  </a:ext>
                </a:extLst>
              </a:tr>
              <a:tr h="550064">
                <a:tc>
                  <a:txBody>
                    <a:bodyPr/>
                    <a:lstStyle/>
                    <a:p>
                      <a:r>
                        <a:rPr lang="de-DE" sz="320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2. Große Pause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11.25 – 11.40 Uhr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7248643"/>
                  </a:ext>
                </a:extLst>
              </a:tr>
              <a:tr h="550064"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Century Gothic" panose="020B0502020202020204" pitchFamily="34" charset="0"/>
                        </a:rPr>
                        <a:t>5. Stunde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Century Gothic" panose="020B0502020202020204" pitchFamily="34" charset="0"/>
                        </a:rPr>
                        <a:t>11.40 – 12.25 Uhr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4069719"/>
                  </a:ext>
                </a:extLst>
              </a:tr>
              <a:tr h="550064"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Century Gothic" panose="020B0502020202020204" pitchFamily="34" charset="0"/>
                        </a:rPr>
                        <a:t>6. Stunde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dirty="0">
                          <a:latin typeface="Century Gothic" panose="020B0502020202020204" pitchFamily="34" charset="0"/>
                        </a:rPr>
                        <a:t>12.30 – </a:t>
                      </a:r>
                      <a:r>
                        <a:rPr lang="de-DE" sz="320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13.15 Uhr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34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656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>
            <a:extLst>
              <a:ext uri="{FF2B5EF4-FFF2-40B4-BE49-F238E27FC236}">
                <a16:creationId xmlns:a16="http://schemas.microsoft.com/office/drawing/2014/main" id="{23D82936-CBE6-418C-8BA8-898A494A6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287" y="251670"/>
            <a:ext cx="8497887" cy="619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514350" indent="-511175">
              <a:tabLst>
                <a:tab pos="514350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  <a:tab pos="94980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514350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  <a:tab pos="94980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514350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  <a:tab pos="94980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514350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  <a:tab pos="94980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514350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  <a:tab pos="94980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14350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  <a:tab pos="94980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14350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  <a:tab pos="94980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14350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  <a:tab pos="94980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514350" algn="l"/>
                <a:tab pos="962025" algn="l"/>
                <a:tab pos="1411288" algn="l"/>
                <a:tab pos="1860550" algn="l"/>
                <a:tab pos="2309813" algn="l"/>
                <a:tab pos="2759075" algn="l"/>
                <a:tab pos="3208338" algn="l"/>
                <a:tab pos="3657600" algn="l"/>
                <a:tab pos="4106863" algn="l"/>
                <a:tab pos="4556125" algn="l"/>
                <a:tab pos="5005388" algn="l"/>
                <a:tab pos="5454650" algn="l"/>
                <a:tab pos="5903913" algn="l"/>
                <a:tab pos="6353175" algn="l"/>
                <a:tab pos="6802438" algn="l"/>
                <a:tab pos="7251700" algn="l"/>
                <a:tab pos="7700963" algn="l"/>
                <a:tab pos="8150225" algn="l"/>
                <a:tab pos="8599488" algn="l"/>
                <a:tab pos="9048750" algn="l"/>
                <a:tab pos="94980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175" indent="0" algn="ctr">
              <a:lnSpc>
                <a:spcPct val="60000"/>
              </a:lnSpc>
              <a:spcBef>
                <a:spcPts val="600"/>
              </a:spcBef>
              <a:buSzPct val="100000"/>
            </a:pPr>
            <a:r>
              <a:rPr lang="de-DE" altLang="de-DE" sz="4800" b="1" dirty="0">
                <a:solidFill>
                  <a:srgbClr val="9533CB"/>
                </a:solidFill>
                <a:latin typeface="Century Gothic" panose="020B0502020202020204" pitchFamily="34" charset="0"/>
              </a:rPr>
              <a:t>Unterrichtszeiten</a:t>
            </a:r>
            <a:endParaRPr lang="de-DE" altLang="de-DE" sz="4800" b="1" dirty="0">
              <a:solidFill>
                <a:srgbClr val="376092"/>
              </a:solidFill>
              <a:latin typeface="Calibri" panose="020F0502020204030204" pitchFamily="34" charset="0"/>
            </a:endParaRPr>
          </a:p>
          <a:p>
            <a:pPr>
              <a:lnSpc>
                <a:spcPct val="60000"/>
              </a:lnSpc>
              <a:spcBef>
                <a:spcPts val="250"/>
              </a:spcBef>
              <a:buSzPct val="100000"/>
            </a:pPr>
            <a:endParaRPr lang="de-DE" altLang="de-DE" sz="1000" b="1" dirty="0">
              <a:solidFill>
                <a:srgbClr val="376092"/>
              </a:solidFill>
              <a:latin typeface="Calibri" panose="020F0502020204030204" pitchFamily="34" charset="0"/>
            </a:endParaRPr>
          </a:p>
          <a:p>
            <a:pPr>
              <a:lnSpc>
                <a:spcPct val="60000"/>
              </a:lnSpc>
              <a:spcBef>
                <a:spcPts val="650"/>
              </a:spcBef>
              <a:buClr>
                <a:srgbClr val="376092"/>
              </a:buClr>
              <a:buSzPct val="100000"/>
            </a:pPr>
            <a:r>
              <a:rPr lang="de-DE" altLang="de-DE" sz="2600" b="1" dirty="0">
                <a:solidFill>
                  <a:srgbClr val="898989"/>
                </a:solidFill>
                <a:latin typeface="Calibri" panose="020F0502020204030204" pitchFamily="34" charset="0"/>
              </a:rPr>
              <a:t> </a:t>
            </a:r>
            <a:r>
              <a:rPr lang="de-DE" altLang="de-DE" sz="2600" b="1" dirty="0">
                <a:solidFill>
                  <a:srgbClr val="376092"/>
                </a:solidFill>
                <a:latin typeface="Calibri" panose="020F0502020204030204" pitchFamily="34" charset="0"/>
              </a:rPr>
              <a:t>  		</a:t>
            </a:r>
            <a:r>
              <a:rPr lang="de-DE" altLang="de-DE" sz="2600" b="1" u="sng" dirty="0">
                <a:solidFill>
                  <a:schemeClr val="tx1"/>
                </a:solidFill>
                <a:latin typeface="Calibri" panose="020F0502020204030204" pitchFamily="34" charset="0"/>
              </a:rPr>
              <a:t>Klasse 5 und 6:</a:t>
            </a:r>
          </a:p>
          <a:p>
            <a:pPr>
              <a:lnSpc>
                <a:spcPct val="60000"/>
              </a:lnSpc>
              <a:spcBef>
                <a:spcPts val="650"/>
              </a:spcBef>
              <a:buClr>
                <a:srgbClr val="376092"/>
              </a:buClr>
              <a:buSzPct val="100000"/>
            </a:pPr>
            <a:r>
              <a:rPr lang="de-DE" altLang="de-DE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de-DE" altLang="de-DE" sz="2600" dirty="0">
                <a:solidFill>
                  <a:schemeClr val="tx1"/>
                </a:solidFill>
                <a:latin typeface="Calibri" panose="020F0502020204030204" pitchFamily="34" charset="0"/>
              </a:rPr>
              <a:t>	verlässlicher Unterricht von 8 – 13.15 Uhr</a:t>
            </a:r>
          </a:p>
          <a:p>
            <a:pPr>
              <a:lnSpc>
                <a:spcPct val="60000"/>
              </a:lnSpc>
              <a:spcBef>
                <a:spcPts val="650"/>
              </a:spcBef>
              <a:buClr>
                <a:srgbClr val="376092"/>
              </a:buClr>
              <a:buSzPct val="100000"/>
            </a:pPr>
            <a:endParaRPr lang="de-DE" altLang="de-DE" sz="26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60000"/>
              </a:lnSpc>
              <a:spcBef>
                <a:spcPts val="650"/>
              </a:spcBef>
              <a:buClr>
                <a:srgbClr val="376092"/>
              </a:buClr>
              <a:buSzPct val="100000"/>
            </a:pPr>
            <a:r>
              <a:rPr lang="de-DE" altLang="de-DE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		</a:t>
            </a:r>
            <a:r>
              <a:rPr lang="de-DE" altLang="de-DE" sz="2600" b="1" u="sng" dirty="0">
                <a:solidFill>
                  <a:schemeClr val="tx1"/>
                </a:solidFill>
                <a:latin typeface="Calibri" panose="020F0502020204030204" pitchFamily="34" charset="0"/>
              </a:rPr>
              <a:t>Klasse 5 – 8 (9):</a:t>
            </a:r>
            <a:r>
              <a:rPr lang="de-DE" altLang="de-DE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    </a:t>
            </a:r>
            <a:r>
              <a:rPr lang="de-DE" altLang="de-DE" sz="2600" dirty="0">
                <a:solidFill>
                  <a:schemeClr val="tx1"/>
                </a:solidFill>
                <a:latin typeface="Calibri" panose="020F0502020204030204" pitchFamily="34" charset="0"/>
              </a:rPr>
              <a:t>kein Nachmittagsunterricht </a:t>
            </a:r>
          </a:p>
          <a:p>
            <a:pPr>
              <a:lnSpc>
                <a:spcPct val="60000"/>
              </a:lnSpc>
              <a:spcBef>
                <a:spcPts val="650"/>
              </a:spcBef>
              <a:buSzPct val="100000"/>
            </a:pPr>
            <a:r>
              <a:rPr lang="de-DE" altLang="de-DE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        	</a:t>
            </a:r>
          </a:p>
          <a:p>
            <a:pPr>
              <a:lnSpc>
                <a:spcPct val="60000"/>
              </a:lnSpc>
              <a:spcBef>
                <a:spcPts val="650"/>
              </a:spcBef>
              <a:buClr>
                <a:srgbClr val="376092"/>
              </a:buClr>
              <a:buSzPct val="100000"/>
            </a:pPr>
            <a:r>
              <a:rPr lang="de-DE" altLang="de-DE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   		</a:t>
            </a:r>
            <a:r>
              <a:rPr lang="de-DE" altLang="de-DE" sz="2600" b="1" u="sng" dirty="0">
                <a:solidFill>
                  <a:schemeClr val="tx1"/>
                </a:solidFill>
                <a:latin typeface="Calibri" panose="020F0502020204030204" pitchFamily="34" charset="0"/>
              </a:rPr>
              <a:t>Klasse 9:</a:t>
            </a:r>
            <a:r>
              <a:rPr lang="de-DE" altLang="de-DE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    </a:t>
            </a:r>
          </a:p>
          <a:p>
            <a:pPr>
              <a:lnSpc>
                <a:spcPct val="60000"/>
              </a:lnSpc>
              <a:spcBef>
                <a:spcPts val="650"/>
              </a:spcBef>
              <a:buSzPct val="100000"/>
            </a:pPr>
            <a:r>
              <a:rPr lang="de-DE" altLang="de-DE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         	ein langer Unterrichtstag</a:t>
            </a:r>
          </a:p>
          <a:p>
            <a:pPr>
              <a:lnSpc>
                <a:spcPct val="60000"/>
              </a:lnSpc>
              <a:spcBef>
                <a:spcPts val="650"/>
              </a:spcBef>
              <a:buSzPct val="100000"/>
            </a:pPr>
            <a:r>
              <a:rPr lang="de-DE" altLang="de-DE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       </a:t>
            </a:r>
            <a:r>
              <a:rPr lang="de-DE" altLang="de-DE" sz="2600" dirty="0">
                <a:solidFill>
                  <a:schemeClr val="tx1"/>
                </a:solidFill>
                <a:latin typeface="Calibri" panose="020F0502020204030204" pitchFamily="34" charset="0"/>
              </a:rPr>
              <a:t>	mit einer langen Mittagspause  von 13.15– 14.15 Uhr</a:t>
            </a:r>
          </a:p>
          <a:p>
            <a:pPr>
              <a:lnSpc>
                <a:spcPct val="60000"/>
              </a:lnSpc>
              <a:spcBef>
                <a:spcPts val="650"/>
              </a:spcBef>
              <a:buSzPct val="100000"/>
            </a:pPr>
            <a:r>
              <a:rPr lang="de-DE" altLang="de-DE" sz="2600" dirty="0">
                <a:solidFill>
                  <a:schemeClr val="tx1"/>
                </a:solidFill>
                <a:latin typeface="Calibri" panose="020F0502020204030204" pitchFamily="34" charset="0"/>
              </a:rPr>
              <a:t>		Unterricht maximal  bis 15.45 Uhr </a:t>
            </a:r>
          </a:p>
          <a:p>
            <a:pPr>
              <a:lnSpc>
                <a:spcPct val="60000"/>
              </a:lnSpc>
              <a:spcBef>
                <a:spcPts val="650"/>
              </a:spcBef>
              <a:buSzPct val="100000"/>
            </a:pPr>
            <a:endParaRPr lang="de-DE" altLang="de-DE" sz="2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60000"/>
              </a:lnSpc>
              <a:spcBef>
                <a:spcPts val="650"/>
              </a:spcBef>
              <a:buClr>
                <a:srgbClr val="376092"/>
              </a:buClr>
              <a:buSzPct val="100000"/>
            </a:pPr>
            <a:r>
              <a:rPr lang="de-DE" altLang="de-DE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   		tägliches Angebot des Mittagessens</a:t>
            </a:r>
          </a:p>
          <a:p>
            <a:pPr>
              <a:lnSpc>
                <a:spcPct val="60000"/>
              </a:lnSpc>
              <a:spcBef>
                <a:spcPts val="650"/>
              </a:spcBef>
              <a:buClr>
                <a:srgbClr val="376092"/>
              </a:buClr>
              <a:buSzPct val="100000"/>
            </a:pPr>
            <a:r>
              <a:rPr lang="de-DE" altLang="de-DE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		Nachmittagsbetreuung durch den CSE (früher: </a:t>
            </a:r>
            <a:r>
              <a:rPr lang="de-DE" altLang="de-DE" sz="2600" b="1" dirty="0" err="1">
                <a:solidFill>
                  <a:schemeClr val="tx1"/>
                </a:solidFill>
                <a:latin typeface="Calibri" panose="020F0502020204030204" pitchFamily="34" charset="0"/>
              </a:rPr>
              <a:t>SkF</a:t>
            </a:r>
            <a:r>
              <a:rPr lang="de-DE" altLang="de-DE" sz="2600" b="1" dirty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de-DE" altLang="de-DE" sz="6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lnSpc>
                <a:spcPct val="60000"/>
              </a:lnSpc>
              <a:spcBef>
                <a:spcPts val="700"/>
              </a:spcBef>
              <a:buSzPct val="90000"/>
            </a:pPr>
            <a:endParaRPr lang="de-DE" altLang="de-DE" sz="600" b="1" dirty="0">
              <a:solidFill>
                <a:srgbClr val="37609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324" y="230600"/>
            <a:ext cx="4691556" cy="1325563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Gliederung des Bildungsgangs</a:t>
            </a:r>
          </a:p>
        </p:txBody>
      </p:sp>
      <p:sp>
        <p:nvSpPr>
          <p:cNvPr id="8" name="Rechteck 7"/>
          <p:cNvSpPr/>
          <p:nvPr/>
        </p:nvSpPr>
        <p:spPr>
          <a:xfrm>
            <a:off x="6174813" y="5393428"/>
            <a:ext cx="5596759" cy="6306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Klasse  6</a:t>
            </a:r>
          </a:p>
        </p:txBody>
      </p:sp>
      <p:sp>
        <p:nvSpPr>
          <p:cNvPr id="9" name="Rechteck 8"/>
          <p:cNvSpPr/>
          <p:nvPr/>
        </p:nvSpPr>
        <p:spPr>
          <a:xfrm>
            <a:off x="6174813" y="4703095"/>
            <a:ext cx="5596759" cy="63062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Klasse  7</a:t>
            </a:r>
          </a:p>
        </p:txBody>
      </p:sp>
      <p:sp>
        <p:nvSpPr>
          <p:cNvPr id="10" name="Rechteck 9"/>
          <p:cNvSpPr/>
          <p:nvPr/>
        </p:nvSpPr>
        <p:spPr>
          <a:xfrm>
            <a:off x="6174813" y="4123265"/>
            <a:ext cx="5596759" cy="63062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Klasse  8</a:t>
            </a:r>
          </a:p>
        </p:txBody>
      </p:sp>
      <p:sp>
        <p:nvSpPr>
          <p:cNvPr id="11" name="Rechteck 10"/>
          <p:cNvSpPr/>
          <p:nvPr/>
        </p:nvSpPr>
        <p:spPr>
          <a:xfrm>
            <a:off x="6174815" y="2205059"/>
            <a:ext cx="5596759" cy="6306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Einführungsphase (EF)</a:t>
            </a:r>
          </a:p>
        </p:txBody>
      </p:sp>
      <p:sp>
        <p:nvSpPr>
          <p:cNvPr id="12" name="Rechteck 11"/>
          <p:cNvSpPr/>
          <p:nvPr/>
        </p:nvSpPr>
        <p:spPr>
          <a:xfrm>
            <a:off x="6174814" y="3508109"/>
            <a:ext cx="5596759" cy="63062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Klasse  9</a:t>
            </a:r>
          </a:p>
        </p:txBody>
      </p:sp>
      <p:sp>
        <p:nvSpPr>
          <p:cNvPr id="13" name="Rechteck 12"/>
          <p:cNvSpPr/>
          <p:nvPr/>
        </p:nvSpPr>
        <p:spPr>
          <a:xfrm>
            <a:off x="6174814" y="2889212"/>
            <a:ext cx="5596759" cy="630620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Klasse 10</a:t>
            </a:r>
          </a:p>
        </p:txBody>
      </p:sp>
      <p:sp>
        <p:nvSpPr>
          <p:cNvPr id="14" name="Rechteck 13"/>
          <p:cNvSpPr/>
          <p:nvPr/>
        </p:nvSpPr>
        <p:spPr>
          <a:xfrm>
            <a:off x="6174813" y="6023533"/>
            <a:ext cx="5596759" cy="6306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Klasse  5</a:t>
            </a:r>
          </a:p>
        </p:txBody>
      </p:sp>
      <p:sp>
        <p:nvSpPr>
          <p:cNvPr id="15" name="Rechteck 14"/>
          <p:cNvSpPr/>
          <p:nvPr/>
        </p:nvSpPr>
        <p:spPr>
          <a:xfrm>
            <a:off x="6174816" y="1592377"/>
            <a:ext cx="5596759" cy="6306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Qualifikationsphase Q1</a:t>
            </a:r>
          </a:p>
        </p:txBody>
      </p:sp>
      <p:sp>
        <p:nvSpPr>
          <p:cNvPr id="16" name="Rechteck 15"/>
          <p:cNvSpPr/>
          <p:nvPr/>
        </p:nvSpPr>
        <p:spPr>
          <a:xfrm>
            <a:off x="6174817" y="945250"/>
            <a:ext cx="5596759" cy="6306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Qualifikationsphase Q2</a:t>
            </a:r>
          </a:p>
        </p:txBody>
      </p:sp>
      <p:sp>
        <p:nvSpPr>
          <p:cNvPr id="17" name="Rechteck 16"/>
          <p:cNvSpPr/>
          <p:nvPr/>
        </p:nvSpPr>
        <p:spPr>
          <a:xfrm>
            <a:off x="6174818" y="295438"/>
            <a:ext cx="5596759" cy="6306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Abitur</a:t>
            </a:r>
          </a:p>
        </p:txBody>
      </p:sp>
      <p:sp>
        <p:nvSpPr>
          <p:cNvPr id="18" name="Inhaltsplatzhalter 17"/>
          <p:cNvSpPr>
            <a:spLocks noGrp="1"/>
          </p:cNvSpPr>
          <p:nvPr>
            <p:ph idx="1"/>
          </p:nvPr>
        </p:nvSpPr>
        <p:spPr>
          <a:xfrm>
            <a:off x="3386943" y="1556163"/>
            <a:ext cx="2998091" cy="5011074"/>
          </a:xfrm>
        </p:spPr>
        <p:txBody>
          <a:bodyPr/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Oberstufe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>
                <a:solidFill>
                  <a:srgbClr val="FFC000"/>
                </a:solidFill>
              </a:rPr>
              <a:t>Mittelstufe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>
                <a:solidFill>
                  <a:srgbClr val="00CC00"/>
                </a:solidFill>
              </a:rPr>
              <a:t>Erprobungsstufe</a:t>
            </a:r>
          </a:p>
        </p:txBody>
      </p:sp>
    </p:spTree>
    <p:extLst>
      <p:ext uri="{BB962C8B-B14F-4D97-AF65-F5344CB8AC3E}">
        <p14:creationId xmlns:p14="http://schemas.microsoft.com/office/powerpoint/2010/main" val="1327563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9389" y="104875"/>
            <a:ext cx="10515600" cy="1325563"/>
          </a:xfrm>
        </p:spPr>
        <p:txBody>
          <a:bodyPr>
            <a:normAutofit fontScale="90000"/>
          </a:bodyPr>
          <a:lstStyle/>
          <a:p>
            <a:pPr>
              <a:spcBef>
                <a:spcPts val="800"/>
              </a:spcBef>
            </a:pPr>
            <a:r>
              <a:rPr lang="de-DE" altLang="de-DE" sz="4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Gliederung der Bildungsabschlüsse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679" y="2575509"/>
            <a:ext cx="4134788" cy="312159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279229" y="1430438"/>
            <a:ext cx="8544909" cy="5411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Bef>
                <a:spcPts val="800"/>
              </a:spcBef>
              <a:buSzPct val="100000"/>
            </a:pPr>
            <a:r>
              <a:rPr lang="de-DE" altLang="de-DE" sz="2600" dirty="0">
                <a:solidFill>
                  <a:srgbClr val="FF3300"/>
                </a:solidFill>
                <a:latin typeface="Century Gothic" panose="020B0502020202020204" pitchFamily="34" charset="0"/>
              </a:rPr>
              <a:t>Ende Klasse 10 </a:t>
            </a:r>
            <a:br>
              <a:rPr lang="de-DE" altLang="de-DE" sz="2600" dirty="0">
                <a:solidFill>
                  <a:srgbClr val="376092"/>
                </a:solidFill>
                <a:latin typeface="Century Gothic" panose="020B0502020202020204" pitchFamily="34" charset="0"/>
              </a:rPr>
            </a:br>
            <a:r>
              <a:rPr lang="de-DE" altLang="de-DE" sz="2600" i="1" dirty="0">
                <a:latin typeface="Century Gothic" panose="020B0502020202020204" pitchFamily="34" charset="0"/>
              </a:rPr>
              <a:t>ein dem HS-Abschluss gleichwertiger Abschluss</a:t>
            </a:r>
          </a:p>
          <a:p>
            <a:pPr lvl="1" algn="ctr">
              <a:spcBef>
                <a:spcPts val="800"/>
              </a:spcBef>
              <a:buSzPct val="100000"/>
            </a:pPr>
            <a:endParaRPr lang="de-DE" altLang="de-DE" sz="2600" i="1" dirty="0">
              <a:solidFill>
                <a:srgbClr val="376092"/>
              </a:solidFill>
              <a:latin typeface="Century Gothic" panose="020B0502020202020204" pitchFamily="34" charset="0"/>
            </a:endParaRPr>
          </a:p>
          <a:p>
            <a:pPr lvl="1" algn="ctr">
              <a:spcBef>
                <a:spcPts val="700"/>
              </a:spcBef>
              <a:buSzPct val="100000"/>
            </a:pPr>
            <a:r>
              <a:rPr lang="de-DE" altLang="de-DE" sz="2600" dirty="0">
                <a:solidFill>
                  <a:srgbClr val="FF3300"/>
                </a:solidFill>
                <a:latin typeface="Century Gothic" panose="020B0502020202020204" pitchFamily="34" charset="0"/>
              </a:rPr>
              <a:t>Ende Jahrgangsstufe EF (11)</a:t>
            </a:r>
            <a:br>
              <a:rPr lang="de-DE" altLang="de-DE" sz="2800" dirty="0">
                <a:solidFill>
                  <a:srgbClr val="FF3300"/>
                </a:solidFill>
                <a:latin typeface="Century Gothic" panose="020B0502020202020204" pitchFamily="34" charset="0"/>
              </a:rPr>
            </a:br>
            <a:r>
              <a:rPr lang="de-DE" altLang="de-DE" sz="2600" i="1" dirty="0">
                <a:latin typeface="Century Gothic" panose="020B0502020202020204" pitchFamily="34" charset="0"/>
              </a:rPr>
              <a:t>mittlerer Schulabschluss (FOS-Reife) </a:t>
            </a:r>
          </a:p>
          <a:p>
            <a:pPr lvl="1" algn="ctr">
              <a:spcBef>
                <a:spcPts val="700"/>
              </a:spcBef>
              <a:buSzPct val="100000"/>
            </a:pPr>
            <a:r>
              <a:rPr lang="de-DE" altLang="de-DE" sz="2600" i="1" dirty="0">
                <a:solidFill>
                  <a:srgbClr val="376092"/>
                </a:solidFill>
                <a:latin typeface="Century Gothic" panose="020B0502020202020204" pitchFamily="34" charset="0"/>
              </a:rPr>
              <a:t>  </a:t>
            </a:r>
            <a:r>
              <a:rPr lang="de-DE" altLang="de-DE" sz="2600" dirty="0">
                <a:solidFill>
                  <a:srgbClr val="376092"/>
                </a:solidFill>
                <a:latin typeface="Century Gothic" panose="020B0502020202020204" pitchFamily="34" charset="0"/>
              </a:rPr>
              <a:t>  </a:t>
            </a:r>
          </a:p>
          <a:p>
            <a:pPr lvl="1" algn="ctr">
              <a:spcBef>
                <a:spcPts val="700"/>
              </a:spcBef>
              <a:buSzPct val="100000"/>
            </a:pPr>
            <a:r>
              <a:rPr lang="de-DE" altLang="de-DE" sz="2600" dirty="0">
                <a:solidFill>
                  <a:srgbClr val="FF3300"/>
                </a:solidFill>
                <a:latin typeface="Century Gothic" panose="020B0502020202020204" pitchFamily="34" charset="0"/>
              </a:rPr>
              <a:t>Ende Jahrgangsstufe  Q 1 (12)</a:t>
            </a:r>
          </a:p>
          <a:p>
            <a:pPr lvl="1" algn="ctr">
              <a:spcBef>
                <a:spcPts val="700"/>
              </a:spcBef>
              <a:buSzPct val="100000"/>
            </a:pPr>
            <a:r>
              <a:rPr lang="de-DE" altLang="de-DE" sz="2600" i="1" dirty="0">
                <a:latin typeface="Century Gothic" panose="020B0502020202020204" pitchFamily="34" charset="0"/>
              </a:rPr>
              <a:t>Fachhochschulreife (schulischer Teil)</a:t>
            </a:r>
          </a:p>
          <a:p>
            <a:pPr lvl="1" algn="ctr">
              <a:spcBef>
                <a:spcPts val="700"/>
              </a:spcBef>
              <a:buSzPct val="100000"/>
            </a:pPr>
            <a:endParaRPr lang="de-DE" altLang="de-DE" sz="2600" i="1" dirty="0">
              <a:solidFill>
                <a:srgbClr val="376092"/>
              </a:solidFill>
              <a:latin typeface="Century Gothic" panose="020B0502020202020204" pitchFamily="34" charset="0"/>
            </a:endParaRPr>
          </a:p>
          <a:p>
            <a:pPr lvl="1" algn="ctr">
              <a:spcBef>
                <a:spcPts val="700"/>
              </a:spcBef>
              <a:buSzPct val="100000"/>
            </a:pPr>
            <a:r>
              <a:rPr lang="de-DE" altLang="de-DE" sz="2600" dirty="0">
                <a:solidFill>
                  <a:srgbClr val="FF3300"/>
                </a:solidFill>
                <a:latin typeface="Century Gothic" panose="020B0502020202020204" pitchFamily="34" charset="0"/>
              </a:rPr>
              <a:t>Ende der Jahrgangsstufe Q 2 (13) </a:t>
            </a:r>
            <a:br>
              <a:rPr lang="de-DE" altLang="de-DE" sz="2600" dirty="0">
                <a:solidFill>
                  <a:srgbClr val="376092"/>
                </a:solidFill>
                <a:latin typeface="Century Gothic" panose="020B0502020202020204" pitchFamily="34" charset="0"/>
              </a:rPr>
            </a:br>
            <a:r>
              <a:rPr lang="de-DE" altLang="de-DE" sz="2600" i="1" dirty="0">
                <a:latin typeface="Century Gothic" panose="020B0502020202020204" pitchFamily="34" charset="0"/>
              </a:rPr>
              <a:t>Allgemeine Hochschulreife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3404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08400" y="806701"/>
            <a:ext cx="10515600" cy="1069537"/>
          </a:xfrm>
        </p:spPr>
        <p:txBody>
          <a:bodyPr>
            <a:normAutofit fontScale="90000"/>
          </a:bodyPr>
          <a:lstStyle/>
          <a:p>
            <a:pPr algn="ctr"/>
            <a:r>
              <a:rPr lang="de-DE" altLang="de-DE" b="1" dirty="0">
                <a:solidFill>
                  <a:srgbClr val="7030A0"/>
                </a:solidFill>
                <a:latin typeface="Century Gothic" panose="020B0502020202020204" pitchFamily="34" charset="0"/>
              </a:rPr>
              <a:t>Gliederung der einzelnen Schulabschnitte</a:t>
            </a:r>
            <a:br>
              <a:rPr lang="de-DE" altLang="de-DE" dirty="0">
                <a:solidFill>
                  <a:srgbClr val="376092"/>
                </a:solidFill>
                <a:latin typeface="Century Gothic" panose="020B0502020202020204" pitchFamily="34" charset="0"/>
              </a:rPr>
            </a:br>
            <a:r>
              <a:rPr lang="de-DE" altLang="de-DE" b="1" dirty="0">
                <a:solidFill>
                  <a:srgbClr val="00B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Erprobungsstufe / Orientierungsstufe </a:t>
            </a:r>
            <a:br>
              <a:rPr lang="de-DE" altLang="de-DE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br>
              <a:rPr lang="de-DE" altLang="de-DE" dirty="0">
                <a:solidFill>
                  <a:srgbClr val="376092"/>
                </a:solidFill>
                <a:latin typeface="Century Gothic" panose="020B0502020202020204" pitchFamily="34" charset="0"/>
              </a:rPr>
            </a:br>
            <a:endParaRPr lang="de-DE" dirty="0">
              <a:latin typeface="Century Gothic" panose="020B0502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354015"/>
            <a:ext cx="10656000" cy="4822948"/>
          </a:xfrm>
        </p:spPr>
        <p:txBody>
          <a:bodyPr>
            <a:normAutofit lnSpcReduction="10000"/>
          </a:bodyPr>
          <a:lstStyle/>
          <a:p>
            <a:pPr marL="457200" lvl="1" indent="0" algn="ctr">
              <a:spcBef>
                <a:spcPts val="700"/>
              </a:spcBef>
              <a:buSzPct val="90000"/>
              <a:buNone/>
            </a:pPr>
            <a:endParaRPr lang="de-DE" altLang="de-DE" sz="3200" b="1" dirty="0">
              <a:solidFill>
                <a:srgbClr val="37609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700"/>
              </a:spcBef>
              <a:buSzPct val="90000"/>
              <a:buNone/>
            </a:pPr>
            <a:endParaRPr lang="de-DE" altLang="de-DE" sz="2800" dirty="0">
              <a:solidFill>
                <a:srgbClr val="37609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700"/>
              </a:spcBef>
              <a:buSzPct val="90000"/>
              <a:buNone/>
            </a:pPr>
            <a:r>
              <a:rPr lang="de-DE" altLang="de-DE" sz="2800" dirty="0">
                <a:latin typeface="Century Gothic" panose="020B0502020202020204" pitchFamily="34" charset="0"/>
                <a:cs typeface="Arial" panose="020B0604020202020204" pitchFamily="34" charset="0"/>
              </a:rPr>
              <a:t>Die Klassen 5 und 6 bilden eine besondere        pädagogische Einheit, in der …</a:t>
            </a:r>
          </a:p>
          <a:p>
            <a:pPr marL="457200" lvl="1" indent="0">
              <a:spcBef>
                <a:spcPts val="700"/>
              </a:spcBef>
              <a:buSzPct val="90000"/>
              <a:buNone/>
            </a:pPr>
            <a:endParaRPr lang="de-DE" altLang="de-DE" sz="28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700"/>
              </a:spcBef>
              <a:buSzPct val="90000"/>
            </a:pPr>
            <a:r>
              <a:rPr lang="de-DE" altLang="de-DE" sz="2800" dirty="0">
                <a:latin typeface="Century Gothic" panose="020B0502020202020204" pitchFamily="34" charset="0"/>
                <a:cs typeface="Arial" panose="020B0604020202020204" pitchFamily="34" charset="0"/>
              </a:rPr>
              <a:t>sich die Schülerin/der Schüler im Gymnasium orientieren  soll.</a:t>
            </a:r>
          </a:p>
          <a:p>
            <a:pPr marL="457200" lvl="1" indent="0">
              <a:spcBef>
                <a:spcPts val="700"/>
              </a:spcBef>
              <a:buSzPct val="90000"/>
              <a:buNone/>
            </a:pPr>
            <a:endParaRPr lang="de-DE" altLang="de-DE" sz="28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700"/>
              </a:spcBef>
              <a:buSzPct val="90000"/>
            </a:pPr>
            <a:r>
              <a:rPr lang="de-DE" altLang="de-DE" sz="2800" dirty="0">
                <a:latin typeface="Century Gothic" panose="020B0502020202020204" pitchFamily="34" charset="0"/>
                <a:cs typeface="Arial" panose="020B0604020202020204" pitchFamily="34" charset="0"/>
              </a:rPr>
              <a:t>die Lehrerinnen und Lehrer im individuellen Gespräch mit dem Kind und seinen Eltern die Eignung des Kindes für diesen Bildungsgang prüfen sollen.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9449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454442" y="77001"/>
            <a:ext cx="125129" cy="7700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5" name="Grafik 4"/>
          <p:cNvPicPr/>
          <p:nvPr/>
        </p:nvPicPr>
        <p:blipFill rotWithShape="1">
          <a:blip r:embed="rId2"/>
          <a:srcRect l="29933" t="41831" r="1431" b="23862"/>
          <a:stretch/>
        </p:blipFill>
        <p:spPr bwMode="auto">
          <a:xfrm rot="16200000">
            <a:off x="8297244" y="2397760"/>
            <a:ext cx="3952240" cy="279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hteck 5"/>
          <p:cNvSpPr/>
          <p:nvPr/>
        </p:nvSpPr>
        <p:spPr>
          <a:xfrm>
            <a:off x="211756" y="462012"/>
            <a:ext cx="11843619" cy="76944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altLang="de-DE" sz="4400" b="1" dirty="0">
                <a:latin typeface="Century Gothic" panose="020B0502020202020204" pitchFamily="34" charset="0"/>
              </a:rPr>
              <a:t>Ablauf des heutigen Informationsabends</a:t>
            </a:r>
            <a:endParaRPr lang="de-DE" sz="4400" b="1" dirty="0"/>
          </a:p>
        </p:txBody>
      </p:sp>
      <p:sp>
        <p:nvSpPr>
          <p:cNvPr id="7" name="Rechteck 6"/>
          <p:cNvSpPr/>
          <p:nvPr/>
        </p:nvSpPr>
        <p:spPr>
          <a:xfrm>
            <a:off x="211756" y="1551563"/>
            <a:ext cx="89322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800"/>
              </a:spcBef>
              <a:buSzPct val="100000"/>
              <a:buFont typeface="+mj-lt"/>
              <a:buAutoNum type="arabicPeriod"/>
            </a:pPr>
            <a:r>
              <a:rPr lang="de-DE" altLang="de-DE" sz="2400" b="1" dirty="0">
                <a:latin typeface="Century Gothic" panose="020B0502020202020204" pitchFamily="34" charset="0"/>
              </a:rPr>
              <a:t>Informationen</a:t>
            </a:r>
            <a:r>
              <a:rPr lang="de-DE" altLang="de-DE" sz="2400" dirty="0">
                <a:latin typeface="Century Gothic" panose="020B0502020202020204" pitchFamily="34" charset="0"/>
              </a:rPr>
              <a:t> über</a:t>
            </a:r>
          </a:p>
          <a:p>
            <a:pPr marL="457200" indent="-457200">
              <a:spcBef>
                <a:spcPts val="18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de-DE" altLang="de-DE" sz="2400" dirty="0">
                <a:latin typeface="Century Gothic" panose="020B0502020202020204" pitchFamily="34" charset="0"/>
              </a:rPr>
              <a:t>unser besonderes Profil als kirchliches Gymnasium in paralleler Monoedukation von Mädchen und Jungen</a:t>
            </a:r>
          </a:p>
          <a:p>
            <a:pPr marL="457200" indent="-457200">
              <a:spcBef>
                <a:spcPts val="18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de-DE" altLang="de-DE" sz="2400" dirty="0">
                <a:latin typeface="Century Gothic" panose="020B0502020202020204" pitchFamily="34" charset="0"/>
              </a:rPr>
              <a:t>unser unterrichtliches und außerunterrichtliches Angebot </a:t>
            </a:r>
          </a:p>
          <a:p>
            <a:pPr>
              <a:spcBef>
                <a:spcPts val="1800"/>
              </a:spcBef>
              <a:buSzPct val="100000"/>
            </a:pPr>
            <a:endParaRPr lang="de-DE" altLang="de-DE" sz="24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buSzPct val="100000"/>
            </a:pPr>
            <a:r>
              <a:rPr lang="de-DE" altLang="de-DE" sz="2400" b="1" dirty="0">
                <a:latin typeface="Century Gothic" panose="020B0502020202020204" pitchFamily="34" charset="0"/>
              </a:rPr>
              <a:t>2.   „Marktplatz“ </a:t>
            </a:r>
            <a:r>
              <a:rPr lang="de-DE" altLang="de-DE" sz="2400" dirty="0">
                <a:latin typeface="Century Gothic" panose="020B0502020202020204" pitchFamily="34" charset="0"/>
              </a:rPr>
              <a:t>für Fragen an die zuständigen </a:t>
            </a:r>
          </a:p>
          <a:p>
            <a:pPr>
              <a:lnSpc>
                <a:spcPct val="150000"/>
              </a:lnSpc>
              <a:buSzPct val="100000"/>
            </a:pPr>
            <a:r>
              <a:rPr lang="de-DE" altLang="de-DE" sz="2400" dirty="0">
                <a:latin typeface="Century Gothic" panose="020B0502020202020204" pitchFamily="34" charset="0"/>
              </a:rPr>
              <a:t>      Ansprechpartner unserer Schule</a:t>
            </a:r>
            <a:r>
              <a:rPr lang="de-DE" altLang="de-DE" sz="2400" dirty="0"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spcBef>
                <a:spcPts val="1800"/>
              </a:spcBef>
              <a:buSzPct val="100000"/>
              <a:buFont typeface="Courier New" panose="02070309020205020404" pitchFamily="49" charset="0"/>
              <a:buChar char="o"/>
            </a:pPr>
            <a:endParaRPr lang="de-DE" altLang="de-DE" sz="24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197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"/>
            <a:ext cx="10512972" cy="1056290"/>
          </a:xfrm>
        </p:spPr>
        <p:txBody>
          <a:bodyPr>
            <a:normAutofit fontScale="90000"/>
          </a:bodyPr>
          <a:lstStyle/>
          <a:p>
            <a:pPr lvl="1" algn="ctr" eaLnBrk="1" hangingPunct="1">
              <a:spcBef>
                <a:spcPts val="700"/>
              </a:spcBef>
            </a:pPr>
            <a:r>
              <a:rPr lang="de-DE" altLang="de-DE" sz="4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Gliederung der einzelnen Schul</a:t>
            </a:r>
            <a:r>
              <a:rPr lang="de-DE" altLang="de-DE" sz="4400" b="1" dirty="0">
                <a:solidFill>
                  <a:srgbClr val="9533CB"/>
                </a:solidFill>
                <a:latin typeface="Century Gothic" panose="020B0502020202020204" pitchFamily="34" charset="0"/>
              </a:rPr>
              <a:t>abschnitte</a:t>
            </a:r>
            <a:br>
              <a:rPr lang="de-DE" altLang="de-DE" sz="4400" dirty="0">
                <a:solidFill>
                  <a:srgbClr val="00B050"/>
                </a:solidFill>
                <a:latin typeface="Century Gothic" panose="020B0502020202020204" pitchFamily="34" charset="0"/>
              </a:rPr>
            </a:br>
            <a:r>
              <a:rPr lang="de-DE" altLang="de-DE" sz="4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Erprobungsstufe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346841" y="1132514"/>
            <a:ext cx="12186744" cy="5552065"/>
          </a:xfrm>
        </p:spPr>
        <p:txBody>
          <a:bodyPr>
            <a:normAutofit fontScale="92500" lnSpcReduction="10000"/>
          </a:bodyPr>
          <a:lstStyle/>
          <a:p>
            <a:pPr lvl="2">
              <a:lnSpc>
                <a:spcPct val="100000"/>
              </a:lnSpc>
              <a:spcBef>
                <a:spcPts val="0"/>
              </a:spcBef>
              <a:buSzPct val="90000"/>
            </a:pPr>
            <a:endParaRPr lang="de-DE" altLang="de-DE" sz="3000" dirty="0">
              <a:latin typeface="Century Gothic" panose="020B050202020202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buSzPct val="90000"/>
            </a:pPr>
            <a:r>
              <a:rPr lang="de-DE" altLang="de-DE" sz="3000" dirty="0" err="1">
                <a:latin typeface="Century Gothic" panose="020B0502020202020204" pitchFamily="34" charset="0"/>
              </a:rPr>
              <a:t>Kennenlern</a:t>
            </a:r>
            <a:r>
              <a:rPr lang="de-DE" altLang="de-DE" sz="3000" dirty="0">
                <a:latin typeface="Century Gothic" panose="020B0502020202020204" pitchFamily="34" charset="0"/>
              </a:rPr>
              <a:t>-Nachmittag vor den Sommerferien</a:t>
            </a: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SzPct val="90000"/>
              <a:buNone/>
            </a:pPr>
            <a:endParaRPr lang="de-DE" altLang="de-DE" sz="3000" dirty="0">
              <a:latin typeface="Century Gothic" panose="020B050202020202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buSzPct val="90000"/>
            </a:pPr>
            <a:r>
              <a:rPr lang="de-DE" altLang="de-DE" sz="3000" dirty="0">
                <a:latin typeface="Century Gothic" panose="020B0502020202020204" pitchFamily="34" charset="0"/>
              </a:rPr>
              <a:t>Besuch der Klassenlehrer der zukünftigen 5. Klassen in einer Grundschule ihrer zukünftigen Klasse vor den Sommerferien</a:t>
            </a: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SzPct val="90000"/>
              <a:buNone/>
            </a:pPr>
            <a:endParaRPr lang="de-DE" altLang="de-DE" sz="3000" dirty="0">
              <a:latin typeface="Century Gothic" panose="020B050202020202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buSzPct val="90000"/>
            </a:pPr>
            <a:r>
              <a:rPr lang="de-DE" altLang="de-DE" sz="3000" dirty="0">
                <a:latin typeface="Century Gothic" panose="020B0502020202020204" pitchFamily="34" charset="0"/>
              </a:rPr>
              <a:t>Klassenlehrertage zu Beginn der 5. Klasse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SzPct val="90000"/>
            </a:pPr>
            <a:endParaRPr lang="de-DE" altLang="de-DE" sz="3000" dirty="0">
              <a:latin typeface="Century Gothic" panose="020B050202020202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buSzPct val="90000"/>
            </a:pPr>
            <a:r>
              <a:rPr lang="de-DE" altLang="de-DE" sz="3000" dirty="0">
                <a:latin typeface="Century Gothic" panose="020B0502020202020204" pitchFamily="34" charset="0"/>
              </a:rPr>
              <a:t>Klassenlehrer-Teams</a:t>
            </a: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SzPct val="90000"/>
              <a:buNone/>
            </a:pPr>
            <a:endParaRPr lang="de-DE" altLang="de-DE" sz="3000" dirty="0">
              <a:latin typeface="Century Gothic" panose="020B050202020202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buSzPct val="90000"/>
            </a:pPr>
            <a:r>
              <a:rPr lang="de-DE" altLang="de-DE" sz="3000" dirty="0">
                <a:latin typeface="Century Gothic" panose="020B0502020202020204" pitchFamily="34" charset="0"/>
              </a:rPr>
              <a:t>Paten/Patinnen-Programm</a:t>
            </a:r>
          </a:p>
          <a:p>
            <a:pPr marL="914400" lvl="2" indent="0">
              <a:lnSpc>
                <a:spcPct val="100000"/>
              </a:lnSpc>
              <a:spcBef>
                <a:spcPts val="0"/>
              </a:spcBef>
              <a:buSzPct val="90000"/>
              <a:buNone/>
            </a:pPr>
            <a:endParaRPr lang="de-DE" altLang="de-DE" sz="3000" dirty="0">
              <a:latin typeface="Century Gothic" panose="020B0502020202020204" pitchFamily="34" charset="0"/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  <a:buSzPct val="90000"/>
            </a:pPr>
            <a:r>
              <a:rPr lang="de-DE" altLang="de-DE" sz="3000" dirty="0">
                <a:latin typeface="Century Gothic" panose="020B0502020202020204" pitchFamily="34" charset="0"/>
              </a:rPr>
              <a:t>regelmäßige Orientierungsstufenkonferenzen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6020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altLang="de-DE" b="1" dirty="0">
                <a:solidFill>
                  <a:srgbClr val="7030A0"/>
                </a:solidFill>
                <a:latin typeface="Century Gothic" panose="020B0502020202020204" pitchFamily="34" charset="0"/>
              </a:rPr>
              <a:t>Gliederung der einzelnen Schulabschnitte</a:t>
            </a:r>
            <a:br>
              <a:rPr lang="de-DE" altLang="de-DE" dirty="0">
                <a:solidFill>
                  <a:srgbClr val="376092"/>
                </a:solidFill>
                <a:latin typeface="Century Gothic" panose="020B0502020202020204" pitchFamily="34" charset="0"/>
              </a:rPr>
            </a:br>
            <a:r>
              <a:rPr lang="de-DE" altLang="de-DE" b="1" dirty="0">
                <a:solidFill>
                  <a:srgbClr val="92D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Erprobungsstufe </a:t>
            </a:r>
            <a:endParaRPr lang="de-DE" b="1" dirty="0">
              <a:solidFill>
                <a:srgbClr val="92D05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 algn="just">
              <a:spcBef>
                <a:spcPts val="700"/>
              </a:spcBef>
              <a:buSzPct val="90000"/>
              <a:buNone/>
            </a:pPr>
            <a:r>
              <a:rPr lang="de-DE" altLang="de-DE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Fächerangebot</a:t>
            </a:r>
          </a:p>
          <a:p>
            <a:pPr lvl="2">
              <a:spcBef>
                <a:spcPts val="700"/>
              </a:spcBef>
              <a:buSzPct val="90000"/>
            </a:pPr>
            <a:r>
              <a:rPr lang="de-DE" altLang="de-DE" sz="2400" dirty="0">
                <a:latin typeface="Century Gothic" panose="020B0502020202020204" pitchFamily="34" charset="0"/>
              </a:rPr>
              <a:t>Religionslehre (katholisch oder evangelisch)</a:t>
            </a:r>
          </a:p>
          <a:p>
            <a:pPr lvl="2">
              <a:spcBef>
                <a:spcPts val="700"/>
              </a:spcBef>
              <a:buSzPct val="90000"/>
            </a:pPr>
            <a:r>
              <a:rPr lang="de-DE" altLang="de-DE" sz="2400" dirty="0">
                <a:latin typeface="Century Gothic" panose="020B0502020202020204" pitchFamily="34" charset="0"/>
              </a:rPr>
              <a:t>Deutsch  </a:t>
            </a:r>
          </a:p>
          <a:p>
            <a:pPr lvl="2">
              <a:spcBef>
                <a:spcPts val="700"/>
              </a:spcBef>
              <a:buSzPct val="90000"/>
            </a:pPr>
            <a:r>
              <a:rPr lang="de-DE" altLang="de-DE" sz="2400" dirty="0">
                <a:latin typeface="Century Gothic" panose="020B0502020202020204" pitchFamily="34" charset="0"/>
              </a:rPr>
              <a:t>Geschichte, Erdkunde, Politik</a:t>
            </a:r>
          </a:p>
          <a:p>
            <a:pPr lvl="2">
              <a:spcBef>
                <a:spcPts val="700"/>
              </a:spcBef>
              <a:buSzPct val="90000"/>
            </a:pPr>
            <a:r>
              <a:rPr lang="de-DE" altLang="de-DE" sz="2400" dirty="0">
                <a:latin typeface="Century Gothic" panose="020B0502020202020204" pitchFamily="34" charset="0"/>
              </a:rPr>
              <a:t>Englisch </a:t>
            </a:r>
          </a:p>
          <a:p>
            <a:pPr lvl="2">
              <a:spcBef>
                <a:spcPts val="700"/>
              </a:spcBef>
              <a:buSzPct val="90000"/>
            </a:pPr>
            <a:r>
              <a:rPr lang="de-DE" altLang="de-DE" sz="2400" dirty="0">
                <a:latin typeface="Century Gothic" panose="020B0502020202020204" pitchFamily="34" charset="0"/>
              </a:rPr>
              <a:t>Mathematik </a:t>
            </a:r>
          </a:p>
          <a:p>
            <a:pPr lvl="2">
              <a:spcBef>
                <a:spcPts val="700"/>
              </a:spcBef>
              <a:buSzPct val="90000"/>
            </a:pPr>
            <a:r>
              <a:rPr lang="de-DE" altLang="de-DE" sz="2400" dirty="0">
                <a:latin typeface="Century Gothic" panose="020B0502020202020204" pitchFamily="34" charset="0"/>
              </a:rPr>
              <a:t>Biologie, Physik </a:t>
            </a:r>
          </a:p>
          <a:p>
            <a:pPr lvl="2">
              <a:spcBef>
                <a:spcPts val="700"/>
              </a:spcBef>
              <a:buSzPct val="90000"/>
            </a:pPr>
            <a:r>
              <a:rPr lang="de-DE" altLang="de-DE" sz="2400" dirty="0">
                <a:latin typeface="Century Gothic" panose="020B0502020202020204" pitchFamily="34" charset="0"/>
              </a:rPr>
              <a:t>Kunst, Musik </a:t>
            </a:r>
          </a:p>
          <a:p>
            <a:pPr lvl="2">
              <a:spcBef>
                <a:spcPts val="700"/>
              </a:spcBef>
              <a:buSzPct val="90000"/>
            </a:pPr>
            <a:r>
              <a:rPr lang="de-DE" altLang="de-DE" sz="2400" dirty="0">
                <a:latin typeface="Century Gothic" panose="020B0502020202020204" pitchFamily="34" charset="0"/>
              </a:rPr>
              <a:t>Sport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0448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altLang="de-DE" b="1" dirty="0">
                <a:solidFill>
                  <a:srgbClr val="7030A0"/>
                </a:solidFill>
                <a:latin typeface="Century Gothic" panose="020B0502020202020204" pitchFamily="34" charset="0"/>
              </a:rPr>
              <a:t>Gliederung der einzelnen Schulabschnitte</a:t>
            </a:r>
            <a:br>
              <a:rPr lang="de-DE" altLang="de-DE" dirty="0">
                <a:solidFill>
                  <a:srgbClr val="376092"/>
                </a:solidFill>
                <a:latin typeface="Century Gothic" panose="020B0502020202020204" pitchFamily="34" charset="0"/>
              </a:rPr>
            </a:br>
            <a:r>
              <a:rPr lang="de-DE" altLang="de-DE" dirty="0">
                <a:solidFill>
                  <a:srgbClr val="FFC000"/>
                </a:solidFill>
                <a:latin typeface="Century Gothic" panose="020B0502020202020204" pitchFamily="34" charset="0"/>
              </a:rPr>
              <a:t>Mittelstufe</a:t>
            </a:r>
            <a:endParaRPr lang="de-DE" dirty="0">
              <a:solidFill>
                <a:srgbClr val="FFC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28000"/>
          </a:xfrm>
        </p:spPr>
        <p:txBody>
          <a:bodyPr>
            <a:noAutofit/>
          </a:bodyPr>
          <a:lstStyle/>
          <a:p>
            <a:pPr>
              <a:buSzPct val="100000"/>
              <a:buFont typeface="Times New Roman" panose="02020603050405020304" pitchFamily="18" charset="0"/>
              <a:buNone/>
            </a:pPr>
            <a:r>
              <a:rPr lang="de-DE" altLang="de-DE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Zusätzliche Fächer ab Klasse 7</a:t>
            </a:r>
          </a:p>
          <a:p>
            <a:pPr lvl="1">
              <a:buSzPct val="100000"/>
            </a:pPr>
            <a:r>
              <a:rPr lang="de-DE" altLang="de-DE" dirty="0">
                <a:latin typeface="Century Gothic" panose="020B0502020202020204" pitchFamily="34" charset="0"/>
              </a:rPr>
              <a:t>Chemie </a:t>
            </a:r>
          </a:p>
          <a:p>
            <a:pPr lvl="1">
              <a:buSzPct val="100000"/>
            </a:pPr>
            <a:r>
              <a:rPr lang="de-DE" altLang="de-DE" dirty="0">
                <a:latin typeface="Century Gothic" panose="020B0502020202020204" pitchFamily="34" charset="0"/>
              </a:rPr>
              <a:t>2. Fremdsprach (Französisch / Latein) (Wahlpflichtbereich1):</a:t>
            </a:r>
          </a:p>
          <a:p>
            <a:pPr marL="0" indent="0">
              <a:buSzPct val="100000"/>
              <a:buNone/>
            </a:pPr>
            <a:endParaRPr lang="de-DE" altLang="de-DE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buSzPct val="100000"/>
              <a:buNone/>
            </a:pPr>
            <a:r>
              <a:rPr lang="de-DE" altLang="de-DE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Zusätzlich Fächer ab Klasse 9 </a:t>
            </a:r>
            <a:r>
              <a:rPr lang="de-DE" altLang="de-D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(</a:t>
            </a:r>
            <a:r>
              <a:rPr lang="de-DE" altLang="de-DE" sz="2400" dirty="0">
                <a:latin typeface="Century Gothic" panose="020B0502020202020204" pitchFamily="34" charset="0"/>
              </a:rPr>
              <a:t>Wahlpflichtbereich 2): </a:t>
            </a:r>
            <a:endParaRPr lang="de-DE" altLang="de-DE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lvl="1">
              <a:buSzPct val="100000"/>
            </a:pPr>
            <a:r>
              <a:rPr lang="de-DE" altLang="de-DE" dirty="0">
                <a:latin typeface="Century Gothic" panose="020B0502020202020204" pitchFamily="34" charset="0"/>
              </a:rPr>
              <a:t>Informatik </a:t>
            </a:r>
          </a:p>
          <a:p>
            <a:pPr lvl="1">
              <a:buSzPct val="100000"/>
            </a:pPr>
            <a:r>
              <a:rPr lang="de-DE" altLang="de-DE" dirty="0">
                <a:latin typeface="Century Gothic" panose="020B0502020202020204" pitchFamily="34" charset="0"/>
              </a:rPr>
              <a:t>Politik/Wirtschaft</a:t>
            </a:r>
          </a:p>
          <a:p>
            <a:pPr lvl="1">
              <a:buSzPct val="100000"/>
            </a:pPr>
            <a:r>
              <a:rPr lang="de-DE" altLang="de-DE" dirty="0">
                <a:latin typeface="Century Gothic" panose="020B0502020202020204" pitchFamily="34" charset="0"/>
              </a:rPr>
              <a:t>NAWI (+ Ethik)</a:t>
            </a:r>
          </a:p>
          <a:p>
            <a:pPr lvl="1">
              <a:buSzPct val="100000"/>
            </a:pPr>
            <a:r>
              <a:rPr lang="de-DE" altLang="de-DE" dirty="0">
                <a:latin typeface="Century Gothic" panose="020B0502020202020204" pitchFamily="34" charset="0"/>
              </a:rPr>
              <a:t>Erdkunde/Umwelt</a:t>
            </a:r>
            <a:endParaRPr lang="de-DE" altLang="de-DE" b="1" dirty="0">
              <a:latin typeface="Century Gothic" panose="020B0502020202020204" pitchFamily="34" charset="0"/>
            </a:endParaRPr>
          </a:p>
          <a:p>
            <a:pPr lvl="1">
              <a:buSzPct val="100000"/>
            </a:pPr>
            <a:r>
              <a:rPr lang="de-DE" altLang="de-DE" dirty="0">
                <a:latin typeface="Century Gothic" panose="020B0502020202020204" pitchFamily="34" charset="0"/>
              </a:rPr>
              <a:t>Französisch (3. Fremdsprache</a:t>
            </a:r>
            <a:r>
              <a:rPr lang="de-DE" altLang="de-DE" dirty="0">
                <a:solidFill>
                  <a:srgbClr val="376092"/>
                </a:solidFill>
                <a:latin typeface="Century Gothic" panose="020B0502020202020204" pitchFamily="34" charset="0"/>
              </a:rPr>
              <a:t>)       </a:t>
            </a:r>
          </a:p>
          <a:p>
            <a:endParaRPr lang="de-DE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109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9291"/>
            <a:ext cx="10515600" cy="1466334"/>
          </a:xfrm>
        </p:spPr>
        <p:txBody>
          <a:bodyPr>
            <a:normAutofit fontScale="90000"/>
          </a:bodyPr>
          <a:lstStyle/>
          <a:p>
            <a:pPr algn="ctr"/>
            <a:r>
              <a:rPr lang="de-DE" altLang="de-DE" b="1" dirty="0">
                <a:solidFill>
                  <a:srgbClr val="7030A0"/>
                </a:solidFill>
                <a:latin typeface="Century Gothic" panose="020B0502020202020204" pitchFamily="34" charset="0"/>
              </a:rPr>
              <a:t>Gliederung der einzelnen Schulabschnitte</a:t>
            </a:r>
            <a:br>
              <a:rPr lang="de-DE" altLang="de-DE" b="1" dirty="0">
                <a:solidFill>
                  <a:srgbClr val="376092"/>
                </a:solidFill>
                <a:latin typeface="Century Gothic" panose="020B0502020202020204" pitchFamily="34" charset="0"/>
              </a:rPr>
            </a:br>
            <a:r>
              <a:rPr lang="de-DE" altLang="de-DE" b="1" dirty="0">
                <a:solidFill>
                  <a:srgbClr val="0070C0"/>
                </a:solidFill>
                <a:latin typeface="Century Gothic" panose="020B0502020202020204" pitchFamily="34" charset="0"/>
              </a:rPr>
              <a:t>Gymnasiale Oberstufe</a:t>
            </a:r>
            <a:br>
              <a:rPr lang="de-DE" altLang="de-DE" dirty="0">
                <a:solidFill>
                  <a:srgbClr val="376092"/>
                </a:solidFill>
                <a:latin typeface="Century Gothic" panose="020B0502020202020204" pitchFamily="34" charset="0"/>
              </a:rPr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5459" y="1825625"/>
            <a:ext cx="11112844" cy="3701964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buSzPct val="100000"/>
              <a:buNone/>
            </a:pPr>
            <a:r>
              <a:rPr lang="de-DE" altLang="de-D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Ende Klasse 10 mit der Versetzung in die Jahrgangsstufe EF (11)</a:t>
            </a:r>
          </a:p>
          <a:p>
            <a:pPr lvl="1">
              <a:spcBef>
                <a:spcPts val="800"/>
              </a:spcBef>
              <a:buSzPct val="100000"/>
            </a:pPr>
            <a:r>
              <a:rPr lang="de-DE" altLang="de-DE" dirty="0">
                <a:latin typeface="Century Gothic" panose="020B0502020202020204" pitchFamily="34" charset="0"/>
              </a:rPr>
              <a:t>Berechtigung zum Besuch der Einführungsphase der   </a:t>
            </a:r>
          </a:p>
          <a:p>
            <a:pPr marL="0" indent="0">
              <a:spcBef>
                <a:spcPts val="800"/>
              </a:spcBef>
              <a:buSzPct val="100000"/>
              <a:buNone/>
            </a:pPr>
            <a:r>
              <a:rPr lang="de-DE" altLang="de-DE" dirty="0">
                <a:latin typeface="Century Gothic" panose="020B0502020202020204" pitchFamily="34" charset="0"/>
              </a:rPr>
              <a:t>       </a:t>
            </a:r>
            <a:r>
              <a:rPr lang="de-DE" altLang="de-DE" sz="2400" dirty="0">
                <a:latin typeface="Century Gothic" panose="020B0502020202020204" pitchFamily="34" charset="0"/>
              </a:rPr>
              <a:t>gymnasialen Oberstufe</a:t>
            </a:r>
          </a:p>
          <a:p>
            <a:pPr>
              <a:spcBef>
                <a:spcPts val="800"/>
              </a:spcBef>
              <a:buSzPct val="100000"/>
            </a:pPr>
            <a:endParaRPr lang="de-DE" altLang="de-DE" dirty="0">
              <a:latin typeface="Century Gothic" panose="020B0502020202020204" pitchFamily="34" charset="0"/>
            </a:endParaRPr>
          </a:p>
          <a:p>
            <a:pPr marL="0" indent="0">
              <a:spcBef>
                <a:spcPts val="800"/>
              </a:spcBef>
              <a:buSzPct val="100000"/>
              <a:buNone/>
            </a:pPr>
            <a:r>
              <a:rPr lang="de-DE" altLang="de-DE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Ende EF mit der Versetzung in die Jahrgangsstufe Q 1 (12)</a:t>
            </a:r>
          </a:p>
          <a:p>
            <a:pPr lvl="1">
              <a:spcBef>
                <a:spcPts val="800"/>
              </a:spcBef>
              <a:buSzPct val="100000"/>
            </a:pPr>
            <a:r>
              <a:rPr lang="de-DE" altLang="de-DE" dirty="0">
                <a:latin typeface="Century Gothic" panose="020B0502020202020204" pitchFamily="34" charset="0"/>
              </a:rPr>
              <a:t>Berechtigung zum Besuch der Qualifikationsphase der  </a:t>
            </a:r>
          </a:p>
          <a:p>
            <a:pPr marL="0" indent="0">
              <a:spcBef>
                <a:spcPts val="800"/>
              </a:spcBef>
              <a:buSzPct val="100000"/>
              <a:buNone/>
            </a:pPr>
            <a:r>
              <a:rPr lang="de-DE" altLang="de-DE" dirty="0">
                <a:latin typeface="Century Gothic" panose="020B0502020202020204" pitchFamily="34" charset="0"/>
              </a:rPr>
              <a:t>       </a:t>
            </a:r>
            <a:r>
              <a:rPr lang="de-DE" altLang="de-DE" sz="2400" dirty="0">
                <a:latin typeface="Century Gothic" panose="020B0502020202020204" pitchFamily="34" charset="0"/>
              </a:rPr>
              <a:t>gymnasialen Oberstufe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0606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62834"/>
            <a:ext cx="10515600" cy="1084734"/>
          </a:xfrm>
        </p:spPr>
        <p:txBody>
          <a:bodyPr>
            <a:normAutofit fontScale="90000"/>
          </a:bodyPr>
          <a:lstStyle/>
          <a:p>
            <a:pPr algn="ctr"/>
            <a:r>
              <a:rPr lang="de-DE" altLang="de-DE" b="1" dirty="0">
                <a:solidFill>
                  <a:srgbClr val="7030A0"/>
                </a:solidFill>
                <a:latin typeface="Century Gothic" panose="020B0502020202020204" pitchFamily="34" charset="0"/>
              </a:rPr>
              <a:t>Gliederung der einzelnen Schulabschnitte</a:t>
            </a:r>
            <a:br>
              <a:rPr lang="de-DE" altLang="de-DE" dirty="0">
                <a:solidFill>
                  <a:srgbClr val="376092"/>
                </a:solidFill>
                <a:latin typeface="Century Gothic" panose="020B0502020202020204" pitchFamily="34" charset="0"/>
              </a:rPr>
            </a:br>
            <a:r>
              <a:rPr lang="de-DE" altLang="de-DE" b="1" dirty="0">
                <a:solidFill>
                  <a:srgbClr val="0070C0"/>
                </a:solidFill>
                <a:latin typeface="Century Gothic" panose="020B0502020202020204" pitchFamily="34" charset="0"/>
              </a:rPr>
              <a:t>Gymnasiale Oberstufe</a:t>
            </a:r>
            <a:br>
              <a:rPr lang="de-DE" altLang="de-DE" dirty="0">
                <a:solidFill>
                  <a:srgbClr val="376092"/>
                </a:solidFill>
                <a:latin typeface="Century Gothic" panose="020B0502020202020204" pitchFamily="34" charset="0"/>
              </a:rPr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3654" y="1647568"/>
            <a:ext cx="11302314" cy="4529395"/>
          </a:xfrm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pPr lvl="1">
              <a:spcBef>
                <a:spcPts val="700"/>
              </a:spcBef>
              <a:buSzPct val="90000"/>
            </a:pPr>
            <a:r>
              <a:rPr lang="de-DE" altLang="de-DE" sz="2800" dirty="0">
                <a:latin typeface="Century Gothic" panose="020B0502020202020204" pitchFamily="34" charset="0"/>
              </a:rPr>
              <a:t>Beratung  durch die beiden jeweiligen Jahrgangsstufenleiter </a:t>
            </a:r>
          </a:p>
          <a:p>
            <a:pPr marL="457200" lvl="1" indent="0">
              <a:spcBef>
                <a:spcPts val="700"/>
              </a:spcBef>
              <a:buSzPct val="90000"/>
              <a:buNone/>
            </a:pPr>
            <a:r>
              <a:rPr lang="de-DE" altLang="de-DE" sz="2800" dirty="0">
                <a:latin typeface="Century Gothic" panose="020B0502020202020204" pitchFamily="34" charset="0"/>
              </a:rPr>
              <a:t>   (schon am Ende der 10. Klasse)</a:t>
            </a:r>
          </a:p>
          <a:p>
            <a:pPr marL="457200" lvl="1" indent="0">
              <a:spcBef>
                <a:spcPts val="700"/>
              </a:spcBef>
              <a:buSzPct val="90000"/>
              <a:buNone/>
            </a:pPr>
            <a:endParaRPr lang="de-DE" altLang="de-DE" sz="2800" dirty="0">
              <a:latin typeface="Century Gothic" panose="020B0502020202020204" pitchFamily="34" charset="0"/>
            </a:endParaRPr>
          </a:p>
          <a:p>
            <a:pPr lvl="1">
              <a:spcBef>
                <a:spcPts val="700"/>
              </a:spcBef>
              <a:buSzPct val="90000"/>
            </a:pPr>
            <a:r>
              <a:rPr lang="de-DE" altLang="de-DE" sz="2800" dirty="0">
                <a:latin typeface="Century Gothic" panose="020B0502020202020204" pitchFamily="34" charset="0"/>
              </a:rPr>
              <a:t>Vertiefungskurse in der EF</a:t>
            </a:r>
          </a:p>
          <a:p>
            <a:pPr lvl="1">
              <a:spcBef>
                <a:spcPts val="700"/>
              </a:spcBef>
              <a:buSzPct val="90000"/>
            </a:pPr>
            <a:endParaRPr lang="de-DE" altLang="de-DE" sz="2800" dirty="0">
              <a:latin typeface="Century Gothic" panose="020B0502020202020204" pitchFamily="34" charset="0"/>
            </a:endParaRPr>
          </a:p>
          <a:p>
            <a:pPr lvl="1">
              <a:spcBef>
                <a:spcPts val="800"/>
              </a:spcBef>
              <a:buSzPct val="100000"/>
            </a:pPr>
            <a:r>
              <a:rPr lang="de-DE" altLang="de-DE" sz="2800" dirty="0">
                <a:latin typeface="Century Gothic" panose="020B0502020202020204" pitchFamily="34" charset="0"/>
              </a:rPr>
              <a:t>ab EF Italienisch als 3. bzw. 4. Fremdsprache</a:t>
            </a:r>
          </a:p>
          <a:p>
            <a:pPr lvl="1">
              <a:spcBef>
                <a:spcPts val="800"/>
              </a:spcBef>
              <a:buSzPct val="100000"/>
            </a:pPr>
            <a:endParaRPr lang="de-DE" altLang="de-DE" sz="2800" dirty="0">
              <a:latin typeface="Century Gothic" panose="020B0502020202020204" pitchFamily="34" charset="0"/>
            </a:endParaRPr>
          </a:p>
          <a:p>
            <a:pPr lvl="1">
              <a:spcBef>
                <a:spcPts val="800"/>
              </a:spcBef>
              <a:buSzPct val="100000"/>
            </a:pPr>
            <a:r>
              <a:rPr lang="de-DE" altLang="de-DE" sz="2800" dirty="0">
                <a:latin typeface="Century Gothic" panose="020B0502020202020204" pitchFamily="34" charset="0"/>
              </a:rPr>
              <a:t>Leistungskurse in fast allen Fächern    </a:t>
            </a:r>
          </a:p>
          <a:p>
            <a:pPr lvl="1">
              <a:spcBef>
                <a:spcPts val="800"/>
              </a:spcBef>
              <a:buSzPct val="100000"/>
            </a:pPr>
            <a:endParaRPr lang="de-DE" altLang="de-DE" sz="2800" dirty="0">
              <a:latin typeface="Century Gothic" panose="020B0502020202020204" pitchFamily="34" charset="0"/>
            </a:endParaRPr>
          </a:p>
          <a:p>
            <a:pPr lvl="1">
              <a:spcBef>
                <a:spcPts val="800"/>
              </a:spcBef>
              <a:buSzPct val="100000"/>
            </a:pPr>
            <a:r>
              <a:rPr lang="de-DE" altLang="de-DE" sz="2800" dirty="0">
                <a:latin typeface="Century Gothic" panose="020B0502020202020204" pitchFamily="34" charset="0"/>
              </a:rPr>
              <a:t>Sport als 4. Abiturfach wählbar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3411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1449459877"/>
              </p:ext>
            </p:extLst>
          </p:nvPr>
        </p:nvGraphicFramePr>
        <p:xfrm>
          <a:off x="1943398" y="154497"/>
          <a:ext cx="8128000" cy="6574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1262515" y="511386"/>
            <a:ext cx="547458" cy="56115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MARIENGYMNASIUM</a:t>
            </a:r>
          </a:p>
        </p:txBody>
      </p:sp>
    </p:spTree>
    <p:extLst>
      <p:ext uri="{BB962C8B-B14F-4D97-AF65-F5344CB8AC3E}">
        <p14:creationId xmlns:p14="http://schemas.microsoft.com/office/powerpoint/2010/main" val="973424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b="1" dirty="0">
                <a:solidFill>
                  <a:srgbClr val="C00000"/>
                </a:solidFill>
                <a:latin typeface="Century Gothic" panose="020B0502020202020204" pitchFamily="34" charset="0"/>
              </a:rPr>
              <a:t>Förderung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800"/>
              </a:spcBef>
              <a:buSzPct val="100000"/>
              <a:buNone/>
            </a:pPr>
            <a:r>
              <a:rPr lang="de-DE" altLang="de-D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Ergänzender Förderunterricht durch Fachlehrer</a:t>
            </a:r>
          </a:p>
          <a:p>
            <a:pPr marL="0" indent="0">
              <a:spcBef>
                <a:spcPts val="800"/>
              </a:spcBef>
              <a:buSzPct val="100000"/>
              <a:buNone/>
            </a:pPr>
            <a:endParaRPr lang="de-DE" altLang="de-DE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de-DE" altLang="de-DE" sz="2800" dirty="0">
                <a:latin typeface="Century Gothic" panose="020B0502020202020204" pitchFamily="34" charset="0"/>
              </a:rPr>
              <a:t>Förderunterricht im 2. Halbjahr der Klassen 5 und 6 in den Fächern Deutsch, Englisch, und Mathematik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endParaRPr lang="de-DE" altLang="de-DE" sz="28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de-DE" altLang="de-DE" sz="2800" dirty="0">
                <a:latin typeface="Century Gothic" panose="020B0502020202020204" pitchFamily="34" charset="0"/>
              </a:rPr>
              <a:t>Förderunterricht in den Klassen 7- 10  jahrgangsweise in den  Fächern  Deutsch, Englisch, Mathematik,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r>
              <a:rPr lang="de-DE" altLang="de-DE" dirty="0">
                <a:latin typeface="Century Gothic" panose="020B0502020202020204" pitchFamily="34" charset="0"/>
              </a:rPr>
              <a:t>   </a:t>
            </a:r>
            <a:r>
              <a:rPr lang="de-DE" altLang="de-DE" sz="2800" dirty="0">
                <a:latin typeface="Century Gothic" panose="020B0502020202020204" pitchFamily="34" charset="0"/>
              </a:rPr>
              <a:t>2. Fremdsprache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9968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b="1" dirty="0">
                <a:solidFill>
                  <a:srgbClr val="C00000"/>
                </a:solidFill>
                <a:latin typeface="Century Gothic" panose="020B0502020202020204" pitchFamily="34" charset="0"/>
              </a:rPr>
              <a:t>Förderung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>
              <a:spcBef>
                <a:spcPts val="800"/>
              </a:spcBef>
              <a:buSzPct val="100000"/>
            </a:pPr>
            <a:r>
              <a:rPr lang="de-DE" altLang="de-DE" sz="2800" dirty="0">
                <a:latin typeface="Century Gothic" panose="020B0502020202020204" pitchFamily="34" charset="0"/>
              </a:rPr>
              <a:t>Teilnahme an den Zertifikatsprüfungen DELF, LCCI, CAE</a:t>
            </a:r>
          </a:p>
          <a:p>
            <a:pPr marL="457200" lvl="1" indent="0">
              <a:spcBef>
                <a:spcPts val="800"/>
              </a:spcBef>
              <a:buSzPct val="100000"/>
              <a:buNone/>
            </a:pPr>
            <a:endParaRPr lang="de-DE" altLang="de-DE" sz="2800" dirty="0">
              <a:latin typeface="Century Gothic" panose="020B0502020202020204" pitchFamily="34" charset="0"/>
            </a:endParaRPr>
          </a:p>
          <a:p>
            <a:pPr lvl="1">
              <a:spcBef>
                <a:spcPts val="800"/>
              </a:spcBef>
              <a:buSzPct val="100000"/>
            </a:pPr>
            <a:r>
              <a:rPr lang="de-DE" altLang="de-DE" sz="2800" dirty="0">
                <a:latin typeface="Century Gothic" panose="020B0502020202020204" pitchFamily="34" charset="0"/>
              </a:rPr>
              <a:t>Teilnahme an Wettbewerben z. B. in Deutsch, Französisch, Mathematik, Physik, Chemie (Jugend forscht…)</a:t>
            </a:r>
          </a:p>
          <a:p>
            <a:pPr marL="457200" lvl="1" indent="0">
              <a:spcBef>
                <a:spcPts val="800"/>
              </a:spcBef>
              <a:buSzPct val="100000"/>
              <a:buNone/>
            </a:pPr>
            <a:endParaRPr lang="de-DE" altLang="de-DE" sz="2800" dirty="0">
              <a:latin typeface="Century Gothic" panose="020B0502020202020204" pitchFamily="34" charset="0"/>
            </a:endParaRPr>
          </a:p>
          <a:p>
            <a:pPr lvl="1">
              <a:spcBef>
                <a:spcPts val="800"/>
              </a:spcBef>
              <a:buSzPct val="100000"/>
            </a:pPr>
            <a:r>
              <a:rPr lang="de-DE" altLang="de-DE" sz="2800" dirty="0">
                <a:latin typeface="Century Gothic" panose="020B0502020202020204" pitchFamily="34" charset="0"/>
              </a:rPr>
              <a:t>ab der 7. Klasse: begleitende Beratungsgespräche der Wiederholer und Quereinsteiger durch den Mittelstufenkoordinator in enger Absprache mit den Fachkolleginnen und Fachkollegen sowie auch den Eltern</a:t>
            </a:r>
          </a:p>
          <a:p>
            <a:pPr>
              <a:spcBef>
                <a:spcPts val="800"/>
              </a:spcBef>
              <a:buSzPct val="100000"/>
            </a:pPr>
            <a:endParaRPr lang="de-DE" altLang="de-DE" dirty="0">
              <a:solidFill>
                <a:srgbClr val="376092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800"/>
              </a:spcBef>
              <a:buSzPct val="100000"/>
            </a:pPr>
            <a:endParaRPr lang="de-DE" altLang="de-DE" dirty="0">
              <a:solidFill>
                <a:srgbClr val="376092"/>
              </a:solidFill>
              <a:latin typeface="Century Gothic" panose="020B0502020202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9800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b="1" dirty="0">
                <a:solidFill>
                  <a:srgbClr val="C00000"/>
                </a:solidFill>
                <a:latin typeface="Century Gothic" panose="020B0502020202020204" pitchFamily="34" charset="0"/>
              </a:rPr>
              <a:t>Förderung</a:t>
            </a:r>
            <a:br>
              <a:rPr lang="de-DE" altLang="de-DE" b="1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de-DE" altLang="de-DE" b="1" dirty="0">
                <a:solidFill>
                  <a:srgbClr val="C00000"/>
                </a:solidFill>
                <a:latin typeface="Century Gothic" panose="020B0502020202020204" pitchFamily="34" charset="0"/>
              </a:rPr>
              <a:t>Methodentage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Klassen 5</a:t>
            </a:r>
            <a:r>
              <a:rPr lang="de-DE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:</a:t>
            </a:r>
            <a:r>
              <a:rPr lang="de-DE" dirty="0">
                <a:latin typeface="Century Gothic" panose="020B0502020202020204" pitchFamily="34" charset="0"/>
              </a:rPr>
              <a:t> Klassenlehrertage</a:t>
            </a:r>
          </a:p>
          <a:p>
            <a:r>
              <a:rPr lang="de-DE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Klasse 6:</a:t>
            </a:r>
            <a:r>
              <a:rPr lang="de-DE" b="1" dirty="0">
                <a:latin typeface="Century Gothic" panose="020B0502020202020204" pitchFamily="34" charset="0"/>
              </a:rPr>
              <a:t>  </a:t>
            </a:r>
            <a:r>
              <a:rPr lang="de-DE" dirty="0">
                <a:latin typeface="Century Gothic" panose="020B0502020202020204" pitchFamily="34" charset="0"/>
              </a:rPr>
              <a:t>Einführung und Arbeit mit Textverarbeitungsprogrammen (innerhalb des Deutschunterrichts) und Module zum „Lernen </a:t>
            </a:r>
            <a:r>
              <a:rPr lang="de-DE" dirty="0" err="1">
                <a:latin typeface="Century Gothic" panose="020B0502020202020204" pitchFamily="34" charset="0"/>
              </a:rPr>
              <a:t>lernen</a:t>
            </a:r>
            <a:r>
              <a:rPr lang="de-DE" dirty="0">
                <a:latin typeface="Century Gothic" panose="020B0502020202020204" pitchFamily="34" charset="0"/>
              </a:rPr>
              <a:t>“.</a:t>
            </a:r>
          </a:p>
          <a:p>
            <a:r>
              <a:rPr lang="de-DE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Klasse 7:</a:t>
            </a:r>
            <a:r>
              <a:rPr lang="de-DE" b="1" dirty="0">
                <a:latin typeface="Century Gothic" panose="020B0502020202020204" pitchFamily="34" charset="0"/>
              </a:rPr>
              <a:t>  </a:t>
            </a:r>
            <a:r>
              <a:rPr lang="de-DE" dirty="0">
                <a:latin typeface="Century Gothic" panose="020B0502020202020204" pitchFamily="34" charset="0"/>
              </a:rPr>
              <a:t>Einführung und Arbeit mit Präsentationsprogrammen und Möglichkeiten der Referatserstellung, sowie Internetsicherheit (im Fach Politik). </a:t>
            </a:r>
          </a:p>
          <a:p>
            <a:r>
              <a:rPr lang="de-DE" b="1" u="sng" dirty="0">
                <a:latin typeface="Century Gothic" panose="020B0502020202020204" pitchFamily="34" charset="0"/>
              </a:rPr>
              <a:t>Jahrgangsstufe Q1:</a:t>
            </a:r>
            <a:r>
              <a:rPr lang="de-DE" b="1" dirty="0">
                <a:latin typeface="Century Gothic" panose="020B0502020202020204" pitchFamily="34" charset="0"/>
              </a:rPr>
              <a:t> </a:t>
            </a:r>
            <a:r>
              <a:rPr lang="de-DE" dirty="0">
                <a:latin typeface="Century Gothic" panose="020B0502020202020204" pitchFamily="34" charset="0"/>
              </a:rPr>
              <a:t>Vorbereitung auf das Erstellen der Facharbeit</a:t>
            </a:r>
          </a:p>
        </p:txBody>
      </p:sp>
    </p:spTree>
    <p:extLst>
      <p:ext uri="{BB962C8B-B14F-4D97-AF65-F5344CB8AC3E}">
        <p14:creationId xmlns:p14="http://schemas.microsoft.com/office/powerpoint/2010/main" val="65104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b="1" dirty="0">
                <a:solidFill>
                  <a:srgbClr val="C00000"/>
                </a:solidFill>
                <a:latin typeface="Century Gothic" panose="020B0502020202020204" pitchFamily="34" charset="0"/>
              </a:rPr>
              <a:t>Förderung</a:t>
            </a:r>
            <a:br>
              <a:rPr lang="de-DE" altLang="de-DE" b="1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de-DE" altLang="de-DE" b="1" dirty="0">
                <a:solidFill>
                  <a:srgbClr val="C00000"/>
                </a:solidFill>
                <a:latin typeface="Century Gothic" panose="020B0502020202020204" pitchFamily="34" charset="0"/>
              </a:rPr>
              <a:t>Begabtenförderung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entury Gothic" panose="020B0502020202020204" pitchFamily="34" charset="0"/>
              </a:rPr>
              <a:t>Juniorakademie NRW, Lernferien NRW und Sommerakademie des Bistums Essen</a:t>
            </a:r>
          </a:p>
          <a:p>
            <a:r>
              <a:rPr lang="de-DE" dirty="0">
                <a:latin typeface="Century Gothic" panose="020B0502020202020204" pitchFamily="34" charset="0"/>
              </a:rPr>
              <a:t>Juniorakademie NRW, Förderprogramm des Schulministeriums </a:t>
            </a:r>
          </a:p>
          <a:p>
            <a:r>
              <a:rPr lang="de-DE" dirty="0">
                <a:latin typeface="Century Gothic" panose="020B0502020202020204" pitchFamily="34" charset="0"/>
              </a:rPr>
              <a:t>Herbst- und Osterakademie, im Rahmen der Lernferien NRW</a:t>
            </a:r>
          </a:p>
          <a:p>
            <a:r>
              <a:rPr lang="de-DE" dirty="0">
                <a:latin typeface="Century Gothic" panose="020B0502020202020204" pitchFamily="34" charset="0"/>
              </a:rPr>
              <a:t>Krupp-Stipendium</a:t>
            </a:r>
          </a:p>
          <a:p>
            <a:r>
              <a:rPr lang="de-DE" dirty="0">
                <a:latin typeface="Century Gothic" panose="020B0502020202020204" pitchFamily="34" charset="0"/>
              </a:rPr>
              <a:t>ZDI-Feriencamp</a:t>
            </a:r>
          </a:p>
          <a:p>
            <a:r>
              <a:rPr lang="de-DE" dirty="0">
                <a:latin typeface="Century Gothic" panose="020B0502020202020204" pitchFamily="34" charset="0"/>
              </a:rPr>
              <a:t>Frühstudium</a:t>
            </a:r>
          </a:p>
          <a:p>
            <a:pPr marL="0" indent="0">
              <a:buNone/>
            </a:pPr>
            <a:endParaRPr lang="de-DE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7172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2890149307"/>
              </p:ext>
            </p:extLst>
          </p:nvPr>
        </p:nvGraphicFramePr>
        <p:xfrm>
          <a:off x="1943398" y="154497"/>
          <a:ext cx="8128000" cy="6574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1262515" y="511386"/>
            <a:ext cx="547458" cy="56115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MARIENGYMNASIUM</a:t>
            </a:r>
          </a:p>
        </p:txBody>
      </p:sp>
    </p:spTree>
    <p:extLst>
      <p:ext uri="{BB962C8B-B14F-4D97-AF65-F5344CB8AC3E}">
        <p14:creationId xmlns:p14="http://schemas.microsoft.com/office/powerpoint/2010/main" val="3548140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8305752"/>
              </p:ext>
            </p:extLst>
          </p:nvPr>
        </p:nvGraphicFramePr>
        <p:xfrm>
          <a:off x="518354" y="157991"/>
          <a:ext cx="10775721" cy="6370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86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1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5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30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36000">
                <a:tc gridSpan="3">
                  <a:txBody>
                    <a:bodyPr/>
                    <a:lstStyle/>
                    <a:p>
                      <a:pPr algn="ctr"/>
                      <a:r>
                        <a:rPr lang="de-DE" altLang="de-DE" sz="2800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          </a:t>
                      </a:r>
                      <a:r>
                        <a:rPr lang="de-DE" altLang="de-DE" sz="3200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Förderung</a:t>
                      </a:r>
                    </a:p>
                    <a:p>
                      <a:pPr algn="ctr"/>
                      <a:r>
                        <a:rPr lang="de-DE" altLang="de-DE" sz="3200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         </a:t>
                      </a:r>
                      <a:r>
                        <a:rPr lang="de-DE" altLang="de-DE" sz="3200" b="1" baseline="0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altLang="de-DE" sz="3200" b="1" dirty="0">
                          <a:solidFill>
                            <a:srgbClr val="C00000"/>
                          </a:solidFill>
                          <a:latin typeface="Century Gothic" panose="020B0502020202020204" pitchFamily="34" charset="0"/>
                        </a:rPr>
                        <a:t>Der sozialen Kompetenz und Fahrten </a:t>
                      </a:r>
                      <a:endParaRPr lang="de-DE" sz="3200" b="1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sz="28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800" b="1" dirty="0">
                        <a:solidFill>
                          <a:srgbClr val="C0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986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Q2</a:t>
                      </a:r>
                      <a:endParaRPr lang="de-DE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/>
                        <a:t>Selbstpräsentation</a:t>
                      </a:r>
                      <a:endParaRPr lang="de-DE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/>
                        <a:t>TRO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/>
                        <a:t>Kursfahrt</a:t>
                      </a:r>
                      <a:endParaRPr lang="de-DE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384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Q1</a:t>
                      </a:r>
                      <a:endParaRPr lang="de-DE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/>
                        <a:t>Sozial-Praktikum</a:t>
                      </a:r>
                      <a:endParaRPr lang="de-DE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986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EF</a:t>
                      </a:r>
                      <a:endParaRPr lang="de-DE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/>
                        <a:t>MINT-Botschafter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/>
                        <a:t>Betriebspraktikum</a:t>
                      </a:r>
                      <a:endParaRPr lang="de-DE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/>
                        <a:t>„</a:t>
                      </a:r>
                      <a:r>
                        <a:rPr lang="de-DE" sz="2000" dirty="0" err="1"/>
                        <a:t>Kennenlern</a:t>
                      </a:r>
                      <a:r>
                        <a:rPr lang="de-DE" sz="2000" dirty="0"/>
                        <a:t>- fahrt“</a:t>
                      </a:r>
                      <a:endParaRPr lang="de-DE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6986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de-DE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2000" dirty="0"/>
                        <a:t>Information durch die Aids-Hilfe-Essen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2000" dirty="0"/>
                        <a:t>Workshop „Der gute Ton“ </a:t>
                      </a:r>
                      <a:endParaRPr lang="de-DE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/>
                        <a:t>Segelwoche</a:t>
                      </a:r>
                      <a:endParaRPr lang="de-DE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indent="0" eaLnBrk="1" hangingPunct="1">
                        <a:lnSpc>
                          <a:spcPct val="70000"/>
                        </a:lnSpc>
                        <a:spcBef>
                          <a:spcPts val="800"/>
                        </a:spcBef>
                        <a:buClr>
                          <a:srgbClr val="1F497D"/>
                        </a:buClr>
                        <a:buSzPct val="100000"/>
                        <a:buFont typeface="Arial"/>
                        <a:buNone/>
                        <a:defRPr/>
                      </a:pPr>
                      <a:endParaRPr lang="de-DE" sz="2000" dirty="0"/>
                    </a:p>
                    <a:p>
                      <a:pPr marL="0" indent="0" eaLnBrk="1" hangingPunct="1">
                        <a:lnSpc>
                          <a:spcPct val="70000"/>
                        </a:lnSpc>
                        <a:spcBef>
                          <a:spcPts val="800"/>
                        </a:spcBef>
                        <a:buClr>
                          <a:srgbClr val="1F497D"/>
                        </a:buClr>
                        <a:buSzPct val="100000"/>
                        <a:buFont typeface="Arial"/>
                        <a:buNone/>
                        <a:defRPr/>
                      </a:pPr>
                      <a:endParaRPr lang="de-DE" sz="2000" dirty="0"/>
                    </a:p>
                    <a:p>
                      <a:pPr marL="0" indent="0" eaLnBrk="1" hangingPunct="1">
                        <a:lnSpc>
                          <a:spcPct val="70000"/>
                        </a:lnSpc>
                        <a:spcBef>
                          <a:spcPts val="800"/>
                        </a:spcBef>
                        <a:buClr>
                          <a:srgbClr val="1F497D"/>
                        </a:buClr>
                        <a:buSzPct val="100000"/>
                        <a:buFont typeface="Arial"/>
                        <a:buNone/>
                        <a:defRPr/>
                      </a:pPr>
                      <a:endParaRPr lang="de-DE" sz="2000" dirty="0"/>
                    </a:p>
                    <a:p>
                      <a:pPr marL="0" indent="0" eaLnBrk="1" hangingPunct="1">
                        <a:lnSpc>
                          <a:spcPct val="70000"/>
                        </a:lnSpc>
                        <a:spcBef>
                          <a:spcPts val="800"/>
                        </a:spcBef>
                        <a:buClr>
                          <a:srgbClr val="1F497D"/>
                        </a:buClr>
                        <a:buSzPct val="100000"/>
                        <a:buFont typeface="Arial"/>
                        <a:buNone/>
                        <a:defRPr/>
                      </a:pPr>
                      <a:r>
                        <a:rPr lang="de-DE" sz="2000" dirty="0"/>
                        <a:t>Schüleraustausch mit Schulen in Polen, Italien u.</a:t>
                      </a:r>
                      <a:r>
                        <a:rPr lang="de-DE" sz="2000" baseline="0" dirty="0"/>
                        <a:t> F</a:t>
                      </a:r>
                      <a:r>
                        <a:rPr lang="de-DE" sz="2000" dirty="0"/>
                        <a:t>rankreich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2192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de-DE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2000" dirty="0"/>
                        <a:t>Präventionskonzept bezüglich Nikotin, Alkohol und  illegalen  Drogen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2000" dirty="0"/>
                        <a:t>Information durch den Jugendkontaktbeamten der Polizei Essen über Internetgefahren und Jugendschutz</a:t>
                      </a:r>
                      <a:endParaRPr lang="de-DE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/>
                        <a:t>TRO (Tage religiöser Orientierung)</a:t>
                      </a:r>
                      <a:endParaRPr lang="de-DE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384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de-DE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altLang="de-DE" sz="2000" dirty="0"/>
                        <a:t>Selbstverteidigungs- bzw. Selbstbehauptungskurs </a:t>
                      </a:r>
                      <a:endParaRPr lang="de-DE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de-DE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384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de-DE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altLang="de-DE" sz="2000" dirty="0" err="1"/>
                        <a:t>Lion‘s</a:t>
                      </a:r>
                      <a:r>
                        <a:rPr lang="de-DE" altLang="de-DE" sz="2000" dirty="0"/>
                        <a:t>-Quest-Stunde </a:t>
                      </a:r>
                      <a:endParaRPr lang="de-DE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/>
                        <a:t>dreitägige Fahrt</a:t>
                      </a:r>
                      <a:endParaRPr lang="de-DE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6986">
                <a:tc>
                  <a:txBody>
                    <a:bodyPr/>
                    <a:lstStyle/>
                    <a:p>
                      <a:pPr algn="ctr"/>
                      <a:r>
                        <a:rPr lang="de-DE" b="1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de-DE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eaLnBrk="1" hangingPunct="1">
                        <a:spcBef>
                          <a:spcPts val="0"/>
                        </a:spcBef>
                        <a:buClr>
                          <a:srgbClr val="1F497D"/>
                        </a:buClr>
                        <a:buSzPct val="100000"/>
                        <a:buFont typeface="Arial" panose="020B0604020202020204" pitchFamily="34" charset="0"/>
                        <a:buNone/>
                      </a:pPr>
                      <a:r>
                        <a:rPr lang="de-DE" altLang="de-DE" sz="2000" dirty="0" err="1"/>
                        <a:t>Lion‘s</a:t>
                      </a:r>
                      <a:r>
                        <a:rPr lang="de-DE" altLang="de-DE" sz="2000" dirty="0"/>
                        <a:t>-Quest-Stunde </a:t>
                      </a:r>
                      <a:endParaRPr lang="de-DE" altLang="de-DE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1F497D"/>
                        </a:buClr>
                        <a:buSzPct val="10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DE" altLang="de-DE" sz="2000" dirty="0"/>
                        <a:t>„</a:t>
                      </a:r>
                      <a:r>
                        <a:rPr lang="de-DE" altLang="de-DE" sz="2000" dirty="0" err="1"/>
                        <a:t>Kennenlern</a:t>
                      </a:r>
                      <a:r>
                        <a:rPr lang="de-DE" altLang="de-DE" sz="2000" dirty="0"/>
                        <a:t>-fahrt“</a:t>
                      </a:r>
                      <a:endParaRPr lang="de-DE" altLang="de-DE" sz="20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4218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2654353138"/>
              </p:ext>
            </p:extLst>
          </p:nvPr>
        </p:nvGraphicFramePr>
        <p:xfrm>
          <a:off x="1943398" y="154497"/>
          <a:ext cx="8128000" cy="6574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1262515" y="511386"/>
            <a:ext cx="547458" cy="56115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MARIENGYMNASIUM</a:t>
            </a:r>
          </a:p>
        </p:txBody>
      </p:sp>
    </p:spTree>
    <p:extLst>
      <p:ext uri="{BB962C8B-B14F-4D97-AF65-F5344CB8AC3E}">
        <p14:creationId xmlns:p14="http://schemas.microsoft.com/office/powerpoint/2010/main" val="6642534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2414751"/>
              </p:ext>
            </p:extLst>
          </p:nvPr>
        </p:nvGraphicFramePr>
        <p:xfrm>
          <a:off x="698157" y="580293"/>
          <a:ext cx="10515600" cy="6154615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85756">
                <a:tc gridSpan="3">
                  <a:txBody>
                    <a:bodyPr/>
                    <a:lstStyle/>
                    <a:p>
                      <a:pPr lvl="0" algn="ctr"/>
                      <a:r>
                        <a:rPr lang="de-DE" sz="3600" b="1" dirty="0">
                          <a:solidFill>
                            <a:srgbClr val="00B050"/>
                          </a:solidFill>
                        </a:rPr>
                        <a:t>Weitere</a:t>
                      </a:r>
                      <a:r>
                        <a:rPr lang="de-DE" sz="3600" b="1" baseline="0" dirty="0">
                          <a:solidFill>
                            <a:srgbClr val="00B050"/>
                          </a:solidFill>
                        </a:rPr>
                        <a:t> Angebote</a:t>
                      </a:r>
                    </a:p>
                    <a:p>
                      <a:pPr lvl="0" algn="ctr"/>
                      <a:r>
                        <a:rPr lang="de-DE" sz="3600" b="1" baseline="0" dirty="0">
                          <a:solidFill>
                            <a:srgbClr val="00B050"/>
                          </a:solidFill>
                        </a:rPr>
                        <a:t>Arbeitsgemeinschaften</a:t>
                      </a:r>
                      <a:endParaRPr lang="de-DE" sz="36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8859"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altLang="de-DE" sz="2400" dirty="0"/>
                        <a:t>Wirtschaftsenglisch (Vorbereitung auf das LCCI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altLang="de-DE" sz="2400" dirty="0"/>
                        <a:t>drei Chöre (Unter-, Mittel- und Oberstufenchor)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altLang="de-DE" sz="2400" dirty="0"/>
                        <a:t>Schulorchester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altLang="de-DE" sz="2400" dirty="0"/>
                        <a:t>Big Band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altLang="de-DE" sz="2400" dirty="0"/>
                        <a:t>Kunst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2400" dirty="0"/>
                        <a:t>Tastaturkurs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2400" dirty="0"/>
                        <a:t>„Selbstpräsentation“ (Q2)</a:t>
                      </a:r>
                    </a:p>
                    <a:p>
                      <a:endParaRPr lang="de-DE" sz="2000" dirty="0"/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altLang="de-DE" sz="2400" dirty="0"/>
                        <a:t>Rudern (in Zusammenarbeit mit dem EWRC)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altLang="de-DE" sz="2400"/>
                        <a:t>Sporthelfer</a:t>
                      </a:r>
                      <a:endParaRPr lang="de-DE" altLang="de-DE" sz="2400" dirty="0"/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altLang="de-DE" sz="2400" dirty="0"/>
                        <a:t>Tanzen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2400" dirty="0"/>
                        <a:t>Ballsport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2400" dirty="0"/>
                        <a:t>Technik 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2400" dirty="0" err="1"/>
                        <a:t>freestyle</a:t>
                      </a:r>
                      <a:r>
                        <a:rPr lang="de-DE" sz="2400" dirty="0"/>
                        <a:t> </a:t>
                      </a:r>
                      <a:r>
                        <a:rPr lang="de-DE" sz="2400" dirty="0" err="1"/>
                        <a:t>physics</a:t>
                      </a:r>
                      <a:endParaRPr lang="de-DE" sz="2400" dirty="0"/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2400" dirty="0"/>
                        <a:t>Bio-Arche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2400" dirty="0"/>
                        <a:t>Chemie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sz="2400" dirty="0"/>
                        <a:t>Jugend forscht</a:t>
                      </a:r>
                    </a:p>
                    <a:p>
                      <a:endParaRPr lang="de-DE" sz="2000" dirty="0"/>
                    </a:p>
                  </a:txBody>
                  <a:tcPr>
                    <a:lnL>
                      <a:noFill/>
                    </a:lnL>
                    <a:lnT w="6350" cap="flat" cmpd="sng" algn="ctr">
                      <a:noFill/>
                      <a:prstDash val="solid"/>
                      <a:miter lim="800000"/>
                    </a:lnT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altLang="de-DE" sz="2400" dirty="0"/>
                        <a:t>Schulmessdiener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altLang="de-DE" sz="2400" dirty="0"/>
                        <a:t>Spiritualität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altLang="de-DE" sz="2400" dirty="0"/>
                        <a:t>SERPAF</a:t>
                      </a:r>
                    </a:p>
                    <a:p>
                      <a:pPr marL="285750" lvl="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de-DE" altLang="de-DE" sz="2400" dirty="0"/>
                        <a:t>Schulsanitätsdienst</a:t>
                      </a:r>
                      <a:endParaRPr lang="de-DE" sz="2400" dirty="0"/>
                    </a:p>
                    <a:p>
                      <a:endParaRPr lang="de-DE" sz="20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T w="6350" cap="flat" cmpd="sng" algn="ctr">
                      <a:noFill/>
                      <a:prstDash val="solid"/>
                      <a:miter lim="8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0440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>
                <a:solidFill>
                  <a:srgbClr val="00B050"/>
                </a:solidFill>
                <a:latin typeface="Century Gothic" panose="020B0502020202020204" pitchFamily="34" charset="0"/>
              </a:rPr>
              <a:t>Schulleben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t="26099" r="9979" b="13827"/>
          <a:stretch/>
        </p:blipFill>
        <p:spPr>
          <a:xfrm rot="20290503">
            <a:off x="324271" y="924889"/>
            <a:ext cx="4384278" cy="20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t="3110" r="4221" b="33303"/>
          <a:stretch/>
        </p:blipFill>
        <p:spPr>
          <a:xfrm rot="256567">
            <a:off x="444322" y="248079"/>
            <a:ext cx="2721705" cy="1339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b="19464"/>
          <a:stretch/>
        </p:blipFill>
        <p:spPr>
          <a:xfrm>
            <a:off x="8696835" y="-17928"/>
            <a:ext cx="3320865" cy="2088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80" y="3258651"/>
            <a:ext cx="3032985" cy="3528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t="8097" r="168"/>
          <a:stretch/>
        </p:blipFill>
        <p:spPr>
          <a:xfrm>
            <a:off x="4707143" y="3784053"/>
            <a:ext cx="4297004" cy="273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9874667" y="2976120"/>
            <a:ext cx="1482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Century Gothic" panose="020B0502020202020204" pitchFamily="34" charset="0"/>
              </a:rPr>
              <a:t>Schulfeste</a:t>
            </a:r>
          </a:p>
        </p:txBody>
      </p:sp>
      <p:sp>
        <p:nvSpPr>
          <p:cNvPr id="10" name="Textfeld 9"/>
          <p:cNvSpPr txBox="1"/>
          <p:nvPr/>
        </p:nvSpPr>
        <p:spPr>
          <a:xfrm rot="20853051">
            <a:off x="5898034" y="3276774"/>
            <a:ext cx="1259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Century Gothic" panose="020B0502020202020204" pitchFamily="34" charset="0"/>
              </a:rPr>
              <a:t>Konzerte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 t="47081"/>
          <a:stretch/>
        </p:blipFill>
        <p:spPr>
          <a:xfrm>
            <a:off x="4721462" y="1566116"/>
            <a:ext cx="4539519" cy="165742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3" t="2767" r="5088" b="8646"/>
          <a:stretch/>
        </p:blipFill>
        <p:spPr>
          <a:xfrm>
            <a:off x="266315" y="3678899"/>
            <a:ext cx="3961418" cy="3028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feld 12"/>
          <p:cNvSpPr txBox="1"/>
          <p:nvPr/>
        </p:nvSpPr>
        <p:spPr>
          <a:xfrm>
            <a:off x="1345913" y="3366765"/>
            <a:ext cx="2609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Century Gothic" panose="020B0502020202020204" pitchFamily="34" charset="0"/>
              </a:rPr>
              <a:t>Kunstausstellungen</a:t>
            </a:r>
          </a:p>
        </p:txBody>
      </p:sp>
      <p:sp>
        <p:nvSpPr>
          <p:cNvPr id="14" name="Textfeld 13"/>
          <p:cNvSpPr txBox="1"/>
          <p:nvPr/>
        </p:nvSpPr>
        <p:spPr>
          <a:xfrm rot="329208">
            <a:off x="1047243" y="1436984"/>
            <a:ext cx="1795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SV-Gespräche</a:t>
            </a:r>
          </a:p>
        </p:txBody>
      </p:sp>
    </p:spTree>
    <p:extLst>
      <p:ext uri="{BB962C8B-B14F-4D97-AF65-F5344CB8AC3E}">
        <p14:creationId xmlns:p14="http://schemas.microsoft.com/office/powerpoint/2010/main" val="2194585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2291683737"/>
              </p:ext>
            </p:extLst>
          </p:nvPr>
        </p:nvGraphicFramePr>
        <p:xfrm>
          <a:off x="1943398" y="119553"/>
          <a:ext cx="8128000" cy="6574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1262515" y="511386"/>
            <a:ext cx="547458" cy="56115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wordArtVert"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MARIENGYMNASIUM</a:t>
            </a:r>
          </a:p>
        </p:txBody>
      </p:sp>
    </p:spTree>
    <p:extLst>
      <p:ext uri="{BB962C8B-B14F-4D97-AF65-F5344CB8AC3E}">
        <p14:creationId xmlns:p14="http://schemas.microsoft.com/office/powerpoint/2010/main" val="1219621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77795" y="436605"/>
            <a:ext cx="11384691" cy="52793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800"/>
              </a:spcBef>
              <a:buSzPct val="100000"/>
            </a:pPr>
            <a:r>
              <a:rPr lang="de-DE" altLang="de-DE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Ziel für das Schuljahr 2020/2021</a:t>
            </a:r>
          </a:p>
          <a:p>
            <a:pPr>
              <a:lnSpc>
                <a:spcPct val="80000"/>
              </a:lnSpc>
              <a:spcBef>
                <a:spcPts val="800"/>
              </a:spcBef>
              <a:buSzPct val="100000"/>
            </a:pPr>
            <a:endParaRPr lang="de-DE" altLang="de-DE" sz="4000" b="1" dirty="0">
              <a:solidFill>
                <a:srgbClr val="376092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200000"/>
              </a:lnSpc>
              <a:spcBef>
                <a:spcPts val="800"/>
              </a:spcBef>
              <a:buSzPct val="100000"/>
            </a:pPr>
            <a:r>
              <a:rPr lang="de-DE" altLang="de-DE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zwei Mädchenklassen</a:t>
            </a:r>
          </a:p>
          <a:p>
            <a:pPr algn="ctr">
              <a:lnSpc>
                <a:spcPct val="200000"/>
              </a:lnSpc>
              <a:spcBef>
                <a:spcPts val="800"/>
              </a:spcBef>
              <a:buSzPct val="100000"/>
            </a:pPr>
            <a:r>
              <a:rPr lang="de-DE" altLang="de-DE" sz="4000" dirty="0">
                <a:solidFill>
                  <a:schemeClr val="tx1"/>
                </a:solidFill>
                <a:latin typeface="Century Gothic" panose="020B0502020202020204" pitchFamily="34" charset="0"/>
              </a:rPr>
              <a:t>und </a:t>
            </a:r>
          </a:p>
          <a:p>
            <a:pPr algn="ctr">
              <a:lnSpc>
                <a:spcPct val="200000"/>
              </a:lnSpc>
              <a:spcBef>
                <a:spcPts val="800"/>
              </a:spcBef>
              <a:buSzPct val="100000"/>
            </a:pPr>
            <a:r>
              <a:rPr lang="de-DE" altLang="de-DE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zwei Jungenklassen</a:t>
            </a:r>
          </a:p>
        </p:txBody>
      </p:sp>
    </p:spTree>
    <p:extLst>
      <p:ext uri="{BB962C8B-B14F-4D97-AF65-F5344CB8AC3E}">
        <p14:creationId xmlns:p14="http://schemas.microsoft.com/office/powerpoint/2010/main" val="2338505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93124" y="815546"/>
            <a:ext cx="10906898" cy="42452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800"/>
              </a:spcBef>
              <a:buSzPct val="100000"/>
            </a:pPr>
            <a:r>
              <a:rPr lang="de-DE" altLang="de-DE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Wir nehmen auf</a:t>
            </a:r>
          </a:p>
          <a:p>
            <a:pPr>
              <a:lnSpc>
                <a:spcPct val="80000"/>
              </a:lnSpc>
              <a:spcBef>
                <a:spcPts val="800"/>
              </a:spcBef>
              <a:buSzPct val="100000"/>
            </a:pPr>
            <a:endParaRPr lang="de-DE" altLang="de-DE" sz="16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200000"/>
              </a:lnSpc>
              <a:spcBef>
                <a:spcPts val="800"/>
              </a:spcBef>
              <a:buSzPct val="100000"/>
            </a:pPr>
            <a:r>
              <a:rPr lang="de-DE" altLang="de-DE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Mädchen und Jungen aller christlicher Konfessionen</a:t>
            </a:r>
          </a:p>
          <a:p>
            <a:pPr algn="ctr">
              <a:lnSpc>
                <a:spcPct val="200000"/>
              </a:lnSpc>
              <a:spcBef>
                <a:spcPts val="800"/>
              </a:spcBef>
              <a:buSzPct val="100000"/>
            </a:pPr>
            <a:r>
              <a:rPr lang="de-DE" altLang="de-DE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sowie auch anderer Religionszugehörigkeit </a:t>
            </a:r>
          </a:p>
          <a:p>
            <a:pPr algn="ctr">
              <a:lnSpc>
                <a:spcPct val="200000"/>
              </a:lnSpc>
              <a:spcBef>
                <a:spcPts val="800"/>
              </a:spcBef>
              <a:buSzPct val="100000"/>
            </a:pPr>
            <a:r>
              <a:rPr lang="de-DE" altLang="de-DE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und ohne Bekenntnis</a:t>
            </a:r>
            <a:endParaRPr lang="de-DE" sz="32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6121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178" y="637563"/>
            <a:ext cx="10966622" cy="5539400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spcBef>
                <a:spcPts val="800"/>
              </a:spcBef>
              <a:buSzPct val="100000"/>
              <a:buNone/>
            </a:pPr>
            <a:r>
              <a:rPr lang="de-DE" altLang="de-DE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Wir nehmen auf</a:t>
            </a:r>
          </a:p>
          <a:p>
            <a:pPr>
              <a:lnSpc>
                <a:spcPct val="80000"/>
              </a:lnSpc>
              <a:spcBef>
                <a:spcPts val="800"/>
              </a:spcBef>
              <a:buSzPct val="100000"/>
              <a:buNone/>
            </a:pPr>
            <a:endParaRPr lang="de-DE" altLang="de-DE" sz="2400" b="1" dirty="0">
              <a:solidFill>
                <a:srgbClr val="376092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200000"/>
              </a:lnSpc>
              <a:spcBef>
                <a:spcPts val="800"/>
              </a:spcBef>
              <a:buSzPct val="100000"/>
              <a:buNone/>
            </a:pPr>
            <a:r>
              <a:rPr lang="de-DE" altLang="de-DE" sz="3600" b="1" dirty="0">
                <a:latin typeface="Century Gothic" panose="020B0502020202020204" pitchFamily="34" charset="0"/>
              </a:rPr>
              <a:t>Mädchen und Jungen aus Essen, Hattingen, Velbert, Heiligenhaus, Ratingen und ...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59685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6835151"/>
              </p:ext>
            </p:extLst>
          </p:nvPr>
        </p:nvGraphicFramePr>
        <p:xfrm>
          <a:off x="370702" y="478174"/>
          <a:ext cx="11162271" cy="47649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6250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7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12044">
                <a:tc gridSpan="2">
                  <a:txBody>
                    <a:bodyPr/>
                    <a:lstStyle/>
                    <a:p>
                      <a:pPr algn="ctr"/>
                      <a:r>
                        <a:rPr lang="de-DE" altLang="de-DE" sz="5400" dirty="0">
                          <a:solidFill>
                            <a:srgbClr val="FF0000"/>
                          </a:solidFill>
                        </a:rPr>
                        <a:t>Anmeldeverfahren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1771">
                <a:tc>
                  <a:txBody>
                    <a:bodyPr/>
                    <a:lstStyle/>
                    <a:p>
                      <a:r>
                        <a:rPr lang="de-DE" altLang="de-DE" sz="2800" b="1" dirty="0"/>
                        <a:t>individuelle </a:t>
                      </a:r>
                      <a:r>
                        <a:rPr lang="de-DE" altLang="de-DE" sz="2800" b="1" dirty="0" err="1"/>
                        <a:t>Kennenlern</a:t>
                      </a:r>
                      <a:r>
                        <a:rPr lang="de-DE" altLang="de-DE" sz="2800" b="1" dirty="0"/>
                        <a:t> - Gespräche (ca. 30 Minuten)</a:t>
                      </a:r>
                    </a:p>
                    <a:p>
                      <a:r>
                        <a:rPr lang="de-DE" altLang="de-DE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Terminvereinbarung: Tag der offenen Tür oder telefonisch</a:t>
                      </a:r>
                      <a:r>
                        <a:rPr lang="de-DE" altLang="de-DE" sz="18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altLang="de-DE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über das Sekretariat;</a:t>
                      </a:r>
                    </a:p>
                    <a:p>
                      <a:r>
                        <a:rPr lang="de-DE" altLang="de-DE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Geburtsurkunde,</a:t>
                      </a:r>
                      <a:r>
                        <a:rPr lang="de-DE" altLang="de-DE" sz="18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de-DE" altLang="de-DE" sz="1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Taufnachweis, die letzten beiden Zeugnisse </a:t>
                      </a:r>
                      <a:endParaRPr lang="de-DE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altLang="de-DE" sz="2800" dirty="0"/>
                        <a:t>25.11.2019 - 01.02.2020 </a:t>
                      </a:r>
                      <a:endParaRPr lang="de-DE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05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2800" b="1" dirty="0"/>
                        <a:t>Abgabe des Halbjahreszeugnisses der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2800" b="1" dirty="0"/>
                        <a:t>4. Klasse       </a:t>
                      </a:r>
                      <a:endParaRPr lang="de-DE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altLang="de-DE" sz="2800" dirty="0"/>
                        <a:t>01.02.2020 bis </a:t>
                      </a:r>
                    </a:p>
                    <a:p>
                      <a:r>
                        <a:rPr lang="de-DE" altLang="de-DE" sz="2800" dirty="0"/>
                        <a:t>12.00 Uhr</a:t>
                      </a:r>
                      <a:endParaRPr lang="de-DE" sz="28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0565"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Clr>
                          <a:srgbClr val="376092"/>
                        </a:buClr>
                        <a:buSzPct val="100000"/>
                        <a:buFont typeface="Wingdings" panose="05000000000000000000" pitchFamily="2" charset="2"/>
                        <a:buNone/>
                      </a:pPr>
                      <a:r>
                        <a:rPr lang="de-DE" altLang="de-DE" sz="2800" b="1" dirty="0"/>
                        <a:t>Versendung der Information über die Aufnahmen und Ablehnungen </a:t>
                      </a:r>
                      <a:endParaRPr lang="de-DE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2800" dirty="0"/>
                        <a:t>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2800" dirty="0"/>
                        <a:t>03.02.2020</a:t>
                      </a:r>
                      <a:endParaRPr lang="de-DE" sz="28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90933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88324" y="700217"/>
            <a:ext cx="11079892" cy="4442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00"/>
              </a:spcBef>
              <a:buSzPct val="100000"/>
            </a:pPr>
            <a:r>
              <a:rPr lang="de-DE" altLang="de-DE" sz="4400" b="1" dirty="0">
                <a:solidFill>
                  <a:srgbClr val="376092"/>
                </a:solidFill>
                <a:latin typeface="Century Gothic" panose="020B0502020202020204" pitchFamily="34" charset="0"/>
              </a:rPr>
              <a:t>Herzliche Einladung</a:t>
            </a:r>
          </a:p>
          <a:p>
            <a:pPr>
              <a:spcBef>
                <a:spcPts val="800"/>
              </a:spcBef>
              <a:buSzPct val="100000"/>
            </a:pPr>
            <a:endParaRPr lang="de-DE" altLang="de-DE" sz="1600" b="1" u="sng" dirty="0">
              <a:solidFill>
                <a:srgbClr val="376092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ts val="800"/>
              </a:spcBef>
              <a:buSzPct val="100000"/>
            </a:pPr>
            <a:r>
              <a:rPr lang="de-DE" altLang="de-DE" sz="3200" b="1" dirty="0">
                <a:solidFill>
                  <a:srgbClr val="376092"/>
                </a:solidFill>
                <a:latin typeface="Century Gothic" panose="020B0502020202020204" pitchFamily="34" charset="0"/>
              </a:rPr>
              <a:t>Tag der offenen Tür am 23.11.2019</a:t>
            </a:r>
          </a:p>
          <a:p>
            <a:pPr algn="ctr">
              <a:spcBef>
                <a:spcPts val="800"/>
              </a:spcBef>
              <a:buSzPct val="100000"/>
            </a:pPr>
            <a:r>
              <a:rPr lang="de-DE" altLang="de-DE" sz="3200" b="1" dirty="0">
                <a:solidFill>
                  <a:srgbClr val="376092"/>
                </a:solidFill>
                <a:latin typeface="Century Gothic" panose="020B0502020202020204" pitchFamily="34" charset="0"/>
              </a:rPr>
              <a:t>9.00  - 12.30 Uhr</a:t>
            </a:r>
          </a:p>
          <a:p>
            <a:pPr algn="ctr">
              <a:spcBef>
                <a:spcPts val="800"/>
              </a:spcBef>
              <a:buSzPct val="100000"/>
            </a:pPr>
            <a:endParaRPr lang="de-DE" altLang="de-DE" sz="3200" b="1" dirty="0">
              <a:solidFill>
                <a:srgbClr val="376092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ts val="800"/>
              </a:spcBef>
              <a:buSzPct val="100000"/>
            </a:pPr>
            <a:r>
              <a:rPr lang="de-DE" altLang="de-DE" sz="3200" b="1" dirty="0">
                <a:solidFill>
                  <a:srgbClr val="376092"/>
                </a:solidFill>
                <a:latin typeface="Century Gothic" panose="020B0502020202020204" pitchFamily="34" charset="0"/>
              </a:rPr>
              <a:t>Lernen Sie mit Ihrem Kind </a:t>
            </a:r>
          </a:p>
          <a:p>
            <a:pPr algn="ctr">
              <a:spcBef>
                <a:spcPts val="800"/>
              </a:spcBef>
              <a:buSzPct val="100000"/>
            </a:pPr>
            <a:r>
              <a:rPr lang="de-DE" altLang="de-DE" sz="3200" b="1" dirty="0">
                <a:solidFill>
                  <a:srgbClr val="376092"/>
                </a:solidFill>
                <a:latin typeface="Century Gothic" panose="020B0502020202020204" pitchFamily="34" charset="0"/>
              </a:rPr>
              <a:t>unsere Schule kennen!</a:t>
            </a:r>
          </a:p>
          <a:p>
            <a:pPr algn="ctr">
              <a:spcBef>
                <a:spcPts val="800"/>
              </a:spcBef>
              <a:buClr>
                <a:srgbClr val="376092"/>
              </a:buClr>
              <a:buSzPct val="100000"/>
            </a:pPr>
            <a:endParaRPr lang="de-DE" altLang="de-DE" sz="1600" b="1" dirty="0">
              <a:solidFill>
                <a:srgbClr val="376092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Grafik 2"/>
          <p:cNvPicPr/>
          <p:nvPr/>
        </p:nvPicPr>
        <p:blipFill rotWithShape="1">
          <a:blip r:embed="rId2"/>
          <a:srcRect l="29933" t="41831" r="1431" b="23862"/>
          <a:stretch/>
        </p:blipFill>
        <p:spPr bwMode="auto">
          <a:xfrm rot="16200000">
            <a:off x="8144750" y="3057003"/>
            <a:ext cx="3952240" cy="279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88309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09792"/>
            <a:ext cx="10515600" cy="1161010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/>
              <a:t>          </a:t>
            </a:r>
            <a:r>
              <a:rPr lang="de-DE" altLang="de-DE" sz="49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Die Schulgemeinschaft des  </a:t>
            </a:r>
            <a:br>
              <a:rPr lang="de-DE" altLang="de-DE" sz="4900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de-DE" altLang="de-DE" sz="49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               Mariengymnasiums</a:t>
            </a:r>
            <a:endParaRPr lang="de-DE" sz="49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133633"/>
            <a:ext cx="10515600" cy="4351338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1800"/>
              </a:spcBef>
              <a:buClr>
                <a:srgbClr val="262699"/>
              </a:buClr>
              <a:buSzPct val="100000"/>
            </a:pPr>
            <a:r>
              <a:rPr lang="de-DE" altLang="de-DE" b="1" dirty="0">
                <a:latin typeface="Century Gothic" panose="020B0502020202020204" pitchFamily="34" charset="0"/>
              </a:rPr>
              <a:t>864	   Schülerinnen und Schüler und deren Eltern</a:t>
            </a:r>
          </a:p>
          <a:p>
            <a:pPr>
              <a:lnSpc>
                <a:spcPct val="80000"/>
              </a:lnSpc>
              <a:spcBef>
                <a:spcPts val="1800"/>
              </a:spcBef>
              <a:buClr>
                <a:srgbClr val="262699"/>
              </a:buClr>
              <a:buSzPct val="100000"/>
            </a:pPr>
            <a:r>
              <a:rPr lang="de-DE" altLang="de-DE" b="1" dirty="0">
                <a:latin typeface="Century Gothic" panose="020B0502020202020204" pitchFamily="34" charset="0"/>
              </a:rPr>
              <a:t>  39    Lehrerinnen und 24 Lehrer</a:t>
            </a:r>
          </a:p>
          <a:p>
            <a:pPr>
              <a:lnSpc>
                <a:spcPct val="80000"/>
              </a:lnSpc>
              <a:spcBef>
                <a:spcPts val="1800"/>
              </a:spcBef>
              <a:buClr>
                <a:srgbClr val="262699"/>
              </a:buClr>
              <a:buSzPct val="100000"/>
            </a:pPr>
            <a:r>
              <a:rPr lang="de-DE" altLang="de-DE" b="1" dirty="0">
                <a:latin typeface="Century Gothic" panose="020B0502020202020204" pitchFamily="34" charset="0"/>
              </a:rPr>
              <a:t>    4    Referendarinnen und 2 Referendare</a:t>
            </a:r>
          </a:p>
          <a:p>
            <a:pPr>
              <a:lnSpc>
                <a:spcPct val="80000"/>
              </a:lnSpc>
              <a:spcBef>
                <a:spcPts val="1800"/>
              </a:spcBef>
              <a:buClr>
                <a:srgbClr val="262699"/>
              </a:buClr>
              <a:buSzPct val="100000"/>
            </a:pPr>
            <a:r>
              <a:rPr lang="de-DE" altLang="de-DE" b="1" dirty="0">
                <a:latin typeface="Century Gothic" panose="020B0502020202020204" pitchFamily="34" charset="0"/>
              </a:rPr>
              <a:t>    1    Schulseelsorger</a:t>
            </a:r>
          </a:p>
          <a:p>
            <a:pPr>
              <a:lnSpc>
                <a:spcPct val="80000"/>
              </a:lnSpc>
              <a:spcBef>
                <a:spcPts val="1800"/>
              </a:spcBef>
              <a:buClr>
                <a:srgbClr val="262699"/>
              </a:buClr>
              <a:buSzPct val="100000"/>
            </a:pPr>
            <a:r>
              <a:rPr lang="de-DE" altLang="de-DE" b="1" dirty="0">
                <a:latin typeface="Century Gothic" panose="020B0502020202020204" pitchFamily="34" charset="0"/>
              </a:rPr>
              <a:t>    1    Schulpsychologin</a:t>
            </a:r>
          </a:p>
          <a:p>
            <a:pPr>
              <a:lnSpc>
                <a:spcPct val="80000"/>
              </a:lnSpc>
              <a:spcBef>
                <a:spcPts val="1800"/>
              </a:spcBef>
              <a:buClr>
                <a:srgbClr val="262699"/>
              </a:buClr>
              <a:buSzPct val="100000"/>
            </a:pPr>
            <a:r>
              <a:rPr lang="de-DE" altLang="de-DE" b="1" dirty="0">
                <a:latin typeface="Century Gothic" panose="020B0502020202020204" pitchFamily="34" charset="0"/>
              </a:rPr>
              <a:t>    2    Sekretärinnen</a:t>
            </a:r>
          </a:p>
          <a:p>
            <a:pPr>
              <a:lnSpc>
                <a:spcPct val="80000"/>
              </a:lnSpc>
              <a:spcBef>
                <a:spcPts val="1800"/>
              </a:spcBef>
              <a:buClr>
                <a:srgbClr val="262699"/>
              </a:buClr>
              <a:buSzPct val="100000"/>
            </a:pPr>
            <a:r>
              <a:rPr lang="de-DE" altLang="de-DE" b="1" dirty="0">
                <a:latin typeface="Century Gothic" panose="020B0502020202020204" pitchFamily="34" charset="0"/>
              </a:rPr>
              <a:t>    1    Hausmeister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25754"/>
            <a:ext cx="5739076" cy="30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" t="10902" r="14429" b="27429"/>
          <a:stretch/>
        </p:blipFill>
        <p:spPr>
          <a:xfrm rot="628968">
            <a:off x="10648705" y="2300816"/>
            <a:ext cx="1268492" cy="1476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6211" r="22899" b="30633"/>
          <a:stretch/>
        </p:blipFill>
        <p:spPr>
          <a:xfrm rot="21190910">
            <a:off x="9534571" y="2235341"/>
            <a:ext cx="1078600" cy="1476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12975" r="27302" b="34711"/>
          <a:stretch/>
        </p:blipFill>
        <p:spPr>
          <a:xfrm rot="565985">
            <a:off x="10694351" y="687765"/>
            <a:ext cx="1245800" cy="1332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 rot="529450">
            <a:off x="10948220" y="476064"/>
            <a:ext cx="1227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entury Gothic" panose="020B0502020202020204" pitchFamily="34" charset="0"/>
              </a:rPr>
              <a:t>Hr. </a:t>
            </a:r>
            <a:r>
              <a:rPr lang="de-DE" sz="1400" dirty="0" err="1">
                <a:latin typeface="Century Gothic" panose="020B0502020202020204" pitchFamily="34" charset="0"/>
              </a:rPr>
              <a:t>Hardes</a:t>
            </a:r>
            <a:endParaRPr lang="de-DE" sz="1400" dirty="0">
              <a:latin typeface="Century Gothic" panose="020B0502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 rot="21125382">
            <a:off x="9349910" y="1745194"/>
            <a:ext cx="1400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entury Gothic" panose="020B0502020202020204" pitchFamily="34" charset="0"/>
              </a:rPr>
              <a:t>Fr. Beerbaum-Wilhelmi</a:t>
            </a:r>
          </a:p>
        </p:txBody>
      </p:sp>
      <p:sp>
        <p:nvSpPr>
          <p:cNvPr id="11" name="Textfeld 10"/>
          <p:cNvSpPr txBox="1"/>
          <p:nvPr/>
        </p:nvSpPr>
        <p:spPr>
          <a:xfrm rot="685585">
            <a:off x="10728943" y="2057836"/>
            <a:ext cx="1363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entury Gothic" panose="020B0502020202020204" pitchFamily="34" charset="0"/>
              </a:rPr>
              <a:t>Fr. Metternich</a:t>
            </a:r>
          </a:p>
        </p:txBody>
      </p:sp>
    </p:spTree>
    <p:extLst>
      <p:ext uri="{BB962C8B-B14F-4D97-AF65-F5344CB8AC3E}">
        <p14:creationId xmlns:p14="http://schemas.microsoft.com/office/powerpoint/2010/main" val="4230015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40138"/>
            <a:ext cx="10515600" cy="1029903"/>
          </a:xfrm>
        </p:spPr>
        <p:txBody>
          <a:bodyPr>
            <a:normAutofit fontScale="90000"/>
          </a:bodyPr>
          <a:lstStyle/>
          <a:p>
            <a:br>
              <a:rPr lang="de-DE" sz="1800" dirty="0">
                <a:latin typeface="Century Gothic" panose="020B0502020202020204" pitchFamily="34" charset="0"/>
              </a:rPr>
            </a:br>
            <a:br>
              <a:rPr lang="de-DE" sz="1800" dirty="0">
                <a:latin typeface="Century Gothic" panose="020B0502020202020204" pitchFamily="34" charset="0"/>
              </a:rPr>
            </a:br>
            <a:r>
              <a:rPr lang="de-DE" sz="1800" dirty="0">
                <a:latin typeface="Century Gothic" panose="020B0502020202020204" pitchFamily="34" charset="0"/>
              </a:rPr>
              <a:t>                                                    </a:t>
            </a:r>
            <a:r>
              <a:rPr lang="de-DE" sz="49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Das spezielle</a:t>
            </a:r>
            <a:r>
              <a:rPr lang="de-DE" altLang="de-DE" sz="49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Profil des</a:t>
            </a:r>
            <a:br>
              <a:rPr lang="de-DE" altLang="de-DE" sz="4900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de-DE" altLang="de-DE" sz="49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                  Mariengymnasiums</a:t>
            </a:r>
            <a:br>
              <a:rPr lang="de-DE" altLang="de-DE" sz="1600" b="1" dirty="0">
                <a:solidFill>
                  <a:srgbClr val="376092"/>
                </a:solidFill>
                <a:latin typeface="Calibri" panose="020F0502020204030204" pitchFamily="34" charset="0"/>
              </a:rPr>
            </a:br>
            <a:endParaRPr lang="de-DE" sz="1800" dirty="0">
              <a:latin typeface="Century Gothic" panose="020B0502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8200" y="2989723"/>
            <a:ext cx="10515600" cy="2601996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</a:pPr>
            <a:r>
              <a:rPr lang="de-DE" altLang="de-DE" dirty="0">
                <a:solidFill>
                  <a:srgbClr val="376092"/>
                </a:solidFill>
                <a:latin typeface="Century Gothic" panose="020B0502020202020204" pitchFamily="34" charset="0"/>
              </a:rPr>
              <a:t> </a:t>
            </a:r>
            <a:r>
              <a:rPr lang="de-DE" altLang="de-DE" dirty="0">
                <a:latin typeface="Century Gothic" panose="020B0502020202020204" pitchFamily="34" charset="0"/>
              </a:rPr>
              <a:t>als konfessionelles Gymnasium in freier Trägerschaft des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None/>
            </a:pPr>
            <a:r>
              <a:rPr lang="de-DE" altLang="de-DE" dirty="0">
                <a:latin typeface="Century Gothic" panose="020B0502020202020204" pitchFamily="34" charset="0"/>
              </a:rPr>
              <a:t>   Bistums Essen mit staatlicher Anerkennung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endParaRPr lang="de-DE" altLang="de-DE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de-DE" altLang="de-DE" dirty="0">
                <a:latin typeface="Century Gothic" panose="020B0502020202020204" pitchFamily="34" charset="0"/>
              </a:rPr>
              <a:t> als Gymnasium für Mädchen und Jungen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r>
              <a:rPr lang="de-DE" altLang="de-DE" dirty="0">
                <a:latin typeface="Century Gothic" panose="020B0502020202020204" pitchFamily="34" charset="0"/>
              </a:rPr>
              <a:t>   in paralleler Monoedukation</a:t>
            </a:r>
          </a:p>
          <a:p>
            <a:endParaRPr lang="de-DE" sz="2400" dirty="0">
              <a:latin typeface="Century Gothic" panose="020B0502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3" y="618076"/>
            <a:ext cx="2448000" cy="1836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803" y="4183366"/>
            <a:ext cx="3661700" cy="21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76176" y="2424014"/>
            <a:ext cx="199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entury Gothic" panose="020B0502020202020204" pitchFamily="34" charset="0"/>
              </a:rPr>
              <a:t>Gegründet 1858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9558882" y="6307366"/>
            <a:ext cx="1159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entury Gothic" panose="020B0502020202020204" pitchFamily="34" charset="0"/>
              </a:rPr>
              <a:t>Seit 2007</a:t>
            </a:r>
          </a:p>
        </p:txBody>
      </p:sp>
    </p:spTree>
    <p:extLst>
      <p:ext uri="{BB962C8B-B14F-4D97-AF65-F5344CB8AC3E}">
        <p14:creationId xmlns:p14="http://schemas.microsoft.com/office/powerpoint/2010/main" val="284124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6700" y="945305"/>
            <a:ext cx="10515600" cy="1325563"/>
          </a:xfrm>
        </p:spPr>
        <p:txBody>
          <a:bodyPr>
            <a:noAutofit/>
          </a:bodyPr>
          <a:lstStyle/>
          <a:p>
            <a:br>
              <a:rPr lang="de-DE" altLang="de-DE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de-DE" altLang="de-DE" dirty="0">
                <a:solidFill>
                  <a:srgbClr val="0070C0"/>
                </a:solidFill>
                <a:latin typeface="Century Gothic" panose="020B0502020202020204" pitchFamily="34" charset="0"/>
              </a:rPr>
              <a:t>    </a:t>
            </a:r>
            <a:r>
              <a:rPr lang="de-DE" altLang="de-DE" b="1" dirty="0">
                <a:solidFill>
                  <a:srgbClr val="0070C0"/>
                </a:solidFill>
                <a:latin typeface="Century Gothic" panose="020B0502020202020204" pitchFamily="34" charset="0"/>
              </a:rPr>
              <a:t>Konfessionelles Gymnasium in freier</a:t>
            </a:r>
            <a:br>
              <a:rPr lang="de-DE" altLang="de-DE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de-DE" altLang="de-DE" b="1" dirty="0">
                <a:solidFill>
                  <a:srgbClr val="0070C0"/>
                </a:solidFill>
                <a:latin typeface="Century Gothic" panose="020B0502020202020204" pitchFamily="34" charset="0"/>
              </a:rPr>
              <a:t>        Trägerschaft des Bistums Essen</a:t>
            </a:r>
            <a:br>
              <a:rPr lang="de-DE" altLang="de-DE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endParaRPr lang="de-DE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76700" y="2507519"/>
            <a:ext cx="10515600" cy="2765626"/>
          </a:xfrm>
        </p:spPr>
        <p:txBody>
          <a:bodyPr>
            <a:normAutofit fontScale="77500" lnSpcReduction="20000"/>
          </a:bodyPr>
          <a:lstStyle/>
          <a:p>
            <a:pPr lvl="1">
              <a:lnSpc>
                <a:spcPct val="150000"/>
              </a:lnSpc>
              <a:spcBef>
                <a:spcPts val="650"/>
              </a:spcBef>
              <a:buSzPct val="100000"/>
            </a:pPr>
            <a:r>
              <a:rPr lang="de-DE" altLang="de-DE" sz="3300" dirty="0">
                <a:latin typeface="Century Gothic" panose="020B0502020202020204" pitchFamily="34" charset="0"/>
              </a:rPr>
              <a:t>Vermittlung allgemeiner gymnasialer Bildung</a:t>
            </a:r>
          </a:p>
          <a:p>
            <a:pPr marL="457200" lvl="1" indent="0">
              <a:lnSpc>
                <a:spcPct val="150000"/>
              </a:lnSpc>
              <a:spcBef>
                <a:spcPts val="650"/>
              </a:spcBef>
              <a:buSzPct val="100000"/>
              <a:buNone/>
            </a:pPr>
            <a:endParaRPr lang="de-DE" altLang="de-DE" sz="3300" dirty="0">
              <a:latin typeface="Century Gothic" panose="020B0502020202020204" pitchFamily="34" charset="0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  <a:buSzPct val="100000"/>
            </a:pPr>
            <a:r>
              <a:rPr lang="de-DE" altLang="de-DE" sz="3300" dirty="0">
                <a:latin typeface="Century Gothic" panose="020B0502020202020204" pitchFamily="34" charset="0"/>
              </a:rPr>
              <a:t>Bildung und Erziehung orientiert 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SzPct val="100000"/>
              <a:buNone/>
            </a:pPr>
            <a:r>
              <a:rPr lang="de-DE" altLang="de-DE" sz="3300" dirty="0">
                <a:latin typeface="Century Gothic" panose="020B0502020202020204" pitchFamily="34" charset="0"/>
              </a:rPr>
              <a:t>  am christlichen Menschenbild und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SzPct val="100000"/>
              <a:buNone/>
            </a:pPr>
            <a:r>
              <a:rPr lang="de-DE" altLang="de-DE" sz="3300" dirty="0">
                <a:latin typeface="Century Gothic" panose="020B0502020202020204" pitchFamily="34" charset="0"/>
              </a:rPr>
              <a:t>  geprägt durch christliche Riten und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SzPct val="100000"/>
              <a:buNone/>
            </a:pPr>
            <a:r>
              <a:rPr lang="de-DE" altLang="de-DE" sz="3300" dirty="0">
                <a:latin typeface="Century Gothic" panose="020B0502020202020204" pitchFamily="34" charset="0"/>
              </a:rPr>
              <a:t>  Feiern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de-DE" sz="2400" dirty="0">
              <a:latin typeface="Century Gothic" panose="020B0502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4" t="7206" r="3501" b="12253"/>
          <a:stretch/>
        </p:blipFill>
        <p:spPr>
          <a:xfrm rot="452112">
            <a:off x="7238913" y="4447796"/>
            <a:ext cx="3802883" cy="21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9308">
            <a:off x="9713383" y="2347904"/>
            <a:ext cx="1769040" cy="252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8214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562" y="747197"/>
            <a:ext cx="1178834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de-DE" altLang="de-DE" b="1" dirty="0">
                <a:solidFill>
                  <a:srgbClr val="0070C0"/>
                </a:solidFill>
                <a:latin typeface="Century Gothic" panose="020B0502020202020204" pitchFamily="34" charset="0"/>
              </a:rPr>
              <a:t>Konfessionelles Gymnasium in freier</a:t>
            </a:r>
            <a:br>
              <a:rPr lang="de-DE" altLang="de-DE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de-DE" altLang="de-DE" b="1" dirty="0">
                <a:solidFill>
                  <a:srgbClr val="0070C0"/>
                </a:solidFill>
                <a:latin typeface="Century Gothic" panose="020B0502020202020204" pitchFamily="34" charset="0"/>
              </a:rPr>
              <a:t>        Trägerschaft des Bistums Ess</a:t>
            </a:r>
            <a:r>
              <a:rPr lang="de-DE" altLang="de-DE" dirty="0">
                <a:solidFill>
                  <a:srgbClr val="0070C0"/>
                </a:solidFill>
                <a:latin typeface="Century Gothic" panose="020B0502020202020204" pitchFamily="34" charset="0"/>
              </a:rPr>
              <a:t>en</a:t>
            </a:r>
            <a:br>
              <a:rPr lang="de-DE" altLang="de-DE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86700" y="2159258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ts val="650"/>
              </a:spcBef>
              <a:buSzPct val="100000"/>
              <a:buNone/>
            </a:pPr>
            <a:r>
              <a:rPr lang="de-DE" altLang="de-DE" b="1" dirty="0">
                <a:latin typeface="Century Gothic" panose="020B0502020202020204" pitchFamily="34" charset="0"/>
              </a:rPr>
              <a:t>Was bedeutet dies im schulischen Alltag?</a:t>
            </a:r>
          </a:p>
          <a:p>
            <a:pPr lvl="1">
              <a:lnSpc>
                <a:spcPct val="140000"/>
              </a:lnSpc>
              <a:spcBef>
                <a:spcPts val="700"/>
              </a:spcBef>
              <a:buSzPct val="90000"/>
            </a:pPr>
            <a:r>
              <a:rPr lang="de-DE" altLang="de-DE" sz="2600" dirty="0">
                <a:latin typeface="Century Gothic" panose="020B0502020202020204" pitchFamily="34" charset="0"/>
              </a:rPr>
              <a:t>verpflichtende Teilnahme am Religionsunterricht für die Schülerinnen und Schüler aller Jahrgangsstufen</a:t>
            </a:r>
          </a:p>
          <a:p>
            <a:pPr lvl="1">
              <a:lnSpc>
                <a:spcPct val="140000"/>
              </a:lnSpc>
              <a:spcBef>
                <a:spcPts val="700"/>
              </a:spcBef>
              <a:buSzPct val="90000"/>
            </a:pPr>
            <a:r>
              <a:rPr lang="de-DE" altLang="de-DE" sz="2600" dirty="0">
                <a:latin typeface="Century Gothic" panose="020B0502020202020204" pitchFamily="34" charset="0"/>
              </a:rPr>
              <a:t>Gebet zu Beginn der 1. Unterrichtsstunde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SzPct val="90000"/>
            </a:pPr>
            <a:r>
              <a:rPr lang="de-DE" altLang="de-DE" sz="2600" dirty="0">
                <a:latin typeface="Century Gothic" panose="020B0502020202020204" pitchFamily="34" charset="0"/>
              </a:rPr>
              <a:t>donnerstags in der 1. Stunde abwechselnd 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SzPct val="90000"/>
              <a:buNone/>
            </a:pPr>
            <a:r>
              <a:rPr lang="de-DE" altLang="de-DE" sz="2600" dirty="0">
                <a:latin typeface="Century Gothic" panose="020B0502020202020204" pitchFamily="34" charset="0"/>
              </a:rPr>
              <a:t>   Schulmesse und Wortgottesdienst</a:t>
            </a:r>
          </a:p>
          <a:p>
            <a:pPr lvl="1">
              <a:lnSpc>
                <a:spcPct val="140000"/>
              </a:lnSpc>
              <a:spcBef>
                <a:spcPts val="700"/>
              </a:spcBef>
              <a:buSzPct val="90000"/>
            </a:pPr>
            <a:r>
              <a:rPr lang="de-DE" altLang="de-DE" sz="2600" dirty="0">
                <a:latin typeface="Century Gothic" panose="020B0502020202020204" pitchFamily="34" charset="0"/>
              </a:rPr>
              <a:t>regelmäßige ökumenische Gottesdienste</a:t>
            </a:r>
          </a:p>
          <a:p>
            <a:pPr marL="457200" lvl="1" indent="0">
              <a:lnSpc>
                <a:spcPct val="140000"/>
              </a:lnSpc>
              <a:spcBef>
                <a:spcPts val="700"/>
              </a:spcBef>
              <a:buClr>
                <a:srgbClr val="376092"/>
              </a:buClr>
              <a:buSzPct val="90000"/>
              <a:buNone/>
            </a:pPr>
            <a:endParaRPr lang="de-DE" altLang="de-DE" sz="2600" dirty="0">
              <a:latin typeface="Century Gothic" panose="020B0502020202020204" pitchFamily="34" charset="0"/>
            </a:endParaRPr>
          </a:p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02" t="23964" r="2159" b="10270"/>
          <a:stretch/>
        </p:blipFill>
        <p:spPr>
          <a:xfrm>
            <a:off x="8107310" y="4334927"/>
            <a:ext cx="3796366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42467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58754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altLang="de-DE" b="1" dirty="0">
                <a:solidFill>
                  <a:srgbClr val="0070C0"/>
                </a:solidFill>
                <a:latin typeface="Century Gothic" panose="020B0502020202020204" pitchFamily="34" charset="0"/>
              </a:rPr>
              <a:t>Konfessionelles Gymnasium in freier</a:t>
            </a:r>
            <a:br>
              <a:rPr lang="de-DE" altLang="de-DE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de-DE" altLang="de-DE" b="1" dirty="0">
                <a:solidFill>
                  <a:srgbClr val="0070C0"/>
                </a:solidFill>
                <a:latin typeface="Century Gothic" panose="020B0502020202020204" pitchFamily="34" charset="0"/>
              </a:rPr>
              <a:t>        Trägerschaft des Bistums Essen</a:t>
            </a:r>
            <a:br>
              <a:rPr lang="de-DE" altLang="de-DE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59259" y="1600238"/>
            <a:ext cx="10515600" cy="4351338"/>
          </a:xfrm>
        </p:spPr>
        <p:txBody>
          <a:bodyPr/>
          <a:lstStyle/>
          <a:p>
            <a:pPr>
              <a:spcBef>
                <a:spcPts val="700"/>
              </a:spcBef>
              <a:buClr>
                <a:srgbClr val="376092"/>
              </a:buClr>
              <a:buSzPct val="90000"/>
              <a:buNone/>
            </a:pPr>
            <a:r>
              <a:rPr lang="de-DE" altLang="de-DE" b="1" dirty="0">
                <a:latin typeface="Century Gothic" panose="020B0502020202020204" pitchFamily="34" charset="0"/>
              </a:rPr>
              <a:t>Was bedeutet dies im schulischen </a:t>
            </a:r>
            <a:r>
              <a:rPr lang="de-DE" altLang="de-DE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Alltag?</a:t>
            </a:r>
            <a:endParaRPr lang="de-DE" altLang="de-DE" sz="26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0097">
            <a:off x="460885" y="2306592"/>
            <a:ext cx="3534543" cy="1944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1" t="20577" r="22157" b="16486"/>
          <a:stretch/>
        </p:blipFill>
        <p:spPr>
          <a:xfrm rot="496849">
            <a:off x="10275873" y="711908"/>
            <a:ext cx="1374258" cy="2016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" t="29910" r="3423" b="34234"/>
          <a:stretch/>
        </p:blipFill>
        <p:spPr>
          <a:xfrm rot="2331653">
            <a:off x="7945189" y="2648591"/>
            <a:ext cx="4381508" cy="126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9" t="40720" r="21972" b="28109"/>
          <a:stretch/>
        </p:blipFill>
        <p:spPr>
          <a:xfrm rot="20586940">
            <a:off x="4531040" y="2321254"/>
            <a:ext cx="2232000" cy="158252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4" t="43724" r="28456" b="29610"/>
          <a:stretch/>
        </p:blipFill>
        <p:spPr>
          <a:xfrm>
            <a:off x="9939851" y="4899940"/>
            <a:ext cx="2010033" cy="182880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95498"/>
            <a:ext cx="2928000" cy="2196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38" t="15479" r="7478" b="-491"/>
          <a:stretch/>
        </p:blipFill>
        <p:spPr>
          <a:xfrm>
            <a:off x="274782" y="4644074"/>
            <a:ext cx="3612453" cy="201600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 rot="502273">
            <a:off x="10248948" y="433658"/>
            <a:ext cx="1897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entury Gothic" panose="020B0502020202020204" pitchFamily="34" charset="0"/>
              </a:rPr>
              <a:t>Herr </a:t>
            </a:r>
            <a:r>
              <a:rPr lang="de-DE" sz="1400" dirty="0" err="1">
                <a:latin typeface="Century Gothic" panose="020B0502020202020204" pitchFamily="34" charset="0"/>
              </a:rPr>
              <a:t>Lauenburger</a:t>
            </a:r>
            <a:endParaRPr lang="de-DE" sz="1400" dirty="0">
              <a:latin typeface="Century Gothic" panose="020B0502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57D0485-D59C-469C-B318-1CC38922F615}"/>
              </a:ext>
            </a:extLst>
          </p:cNvPr>
          <p:cNvSpPr txBox="1"/>
          <p:nvPr/>
        </p:nvSpPr>
        <p:spPr>
          <a:xfrm rot="20942907">
            <a:off x="1127943" y="2421186"/>
            <a:ext cx="1812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    </a:t>
            </a:r>
            <a:r>
              <a:rPr lang="de-DE" sz="2000" b="1" dirty="0">
                <a:latin typeface="Century Gothic" panose="020B0502020202020204" pitchFamily="34" charset="0"/>
              </a:rPr>
              <a:t>Kirchentag</a:t>
            </a:r>
            <a:endParaRPr lang="de-DE" b="1" dirty="0">
              <a:latin typeface="Century Gothic" panose="020B0502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59BB9EB-61B6-4CE6-83F9-136EC6F0903D}"/>
              </a:ext>
            </a:extLst>
          </p:cNvPr>
          <p:cNvSpPr txBox="1"/>
          <p:nvPr/>
        </p:nvSpPr>
        <p:spPr>
          <a:xfrm>
            <a:off x="7732942" y="6376138"/>
            <a:ext cx="3093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</a:t>
            </a:r>
            <a:r>
              <a:rPr lang="de-DE" b="1" dirty="0">
                <a:latin typeface="Century Gothic" panose="020B0502020202020204" pitchFamily="34" charset="0"/>
              </a:rPr>
              <a:t> Pommes und Frommes</a:t>
            </a:r>
            <a:r>
              <a:rPr lang="de-DE" dirty="0"/>
              <a:t>“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8191072-5D47-AA4E-BEC6-FB84D395C498}"/>
              </a:ext>
            </a:extLst>
          </p:cNvPr>
          <p:cNvSpPr txBox="1"/>
          <p:nvPr/>
        </p:nvSpPr>
        <p:spPr>
          <a:xfrm>
            <a:off x="7069548" y="2974701"/>
            <a:ext cx="1701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  <a:r>
              <a:rPr lang="de-DE" sz="2800" b="1" dirty="0"/>
              <a:t>Auszeiten</a:t>
            </a:r>
            <a:endParaRPr lang="de-DE" b="1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BF89456-8906-6C4F-8465-C69F4FDC43C7}"/>
              </a:ext>
            </a:extLst>
          </p:cNvPr>
          <p:cNvSpPr txBox="1"/>
          <p:nvPr/>
        </p:nvSpPr>
        <p:spPr>
          <a:xfrm rot="21146824">
            <a:off x="4007080" y="4834152"/>
            <a:ext cx="2093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„Elternabende mal anders“</a:t>
            </a:r>
          </a:p>
        </p:txBody>
      </p:sp>
    </p:spTree>
    <p:extLst>
      <p:ext uri="{BB962C8B-B14F-4D97-AF65-F5344CB8AC3E}">
        <p14:creationId xmlns:p14="http://schemas.microsoft.com/office/powerpoint/2010/main" val="2205659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b="1" dirty="0">
                <a:solidFill>
                  <a:srgbClr val="0070C0"/>
                </a:solidFill>
                <a:latin typeface="Century Gothic" panose="020B0502020202020204" pitchFamily="34" charset="0"/>
              </a:rPr>
              <a:t>Konfessionelles Gymnasium in freier</a:t>
            </a:r>
            <a:br>
              <a:rPr lang="de-DE" altLang="de-DE" b="1" dirty="0">
                <a:solidFill>
                  <a:srgbClr val="0070C0"/>
                </a:solidFill>
                <a:latin typeface="Century Gothic" panose="020B0502020202020204" pitchFamily="34" charset="0"/>
              </a:rPr>
            </a:br>
            <a:r>
              <a:rPr lang="de-DE" altLang="de-DE" b="1" dirty="0">
                <a:solidFill>
                  <a:srgbClr val="0070C0"/>
                </a:solidFill>
                <a:latin typeface="Century Gothic" panose="020B0502020202020204" pitchFamily="34" charset="0"/>
              </a:rPr>
              <a:t>        Trägerschaft des Bistums Essen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ln>
            <a:solidFill>
              <a:schemeClr val="bg1"/>
            </a:solidFill>
          </a:ln>
        </p:spPr>
        <p:txBody>
          <a:bodyPr>
            <a:normAutofit fontScale="92500"/>
          </a:bodyPr>
          <a:lstStyle/>
          <a:p>
            <a:pPr marL="0" indent="0">
              <a:spcBef>
                <a:spcPts val="700"/>
              </a:spcBef>
              <a:buSzPct val="90000"/>
              <a:buNone/>
            </a:pPr>
            <a:r>
              <a:rPr lang="de-DE" altLang="de-DE" dirty="0">
                <a:latin typeface="Century Gothic" panose="020B0502020202020204" pitchFamily="34" charset="0"/>
              </a:rPr>
              <a:t>Gymnasium in freier Trägerschaft des Bistums Essen, </a:t>
            </a:r>
            <a:r>
              <a:rPr lang="de-DE" altLang="de-DE" sz="2600" dirty="0">
                <a:latin typeface="Century Gothic" panose="020B0502020202020204" pitchFamily="34" charset="0"/>
              </a:rPr>
              <a:t>Spezifika:</a:t>
            </a:r>
          </a:p>
          <a:p>
            <a:pPr lvl="1">
              <a:lnSpc>
                <a:spcPct val="150000"/>
              </a:lnSpc>
              <a:spcBef>
                <a:spcPts val="700"/>
              </a:spcBef>
              <a:buClr>
                <a:schemeClr val="tx1"/>
              </a:buClr>
              <a:buSzPct val="90000"/>
            </a:pPr>
            <a:r>
              <a:rPr lang="de-DE" altLang="de-DE" sz="2600" dirty="0">
                <a:latin typeface="Century Gothic" panose="020B0502020202020204" pitchFamily="34" charset="0"/>
              </a:rPr>
              <a:t>Recht auf freie Lehrerwahl</a:t>
            </a:r>
          </a:p>
          <a:p>
            <a:pPr lvl="1">
              <a:lnSpc>
                <a:spcPct val="150000"/>
              </a:lnSpc>
              <a:spcBef>
                <a:spcPts val="700"/>
              </a:spcBef>
              <a:buClr>
                <a:schemeClr val="tx1"/>
              </a:buClr>
              <a:buSzPct val="90000"/>
            </a:pPr>
            <a:r>
              <a:rPr lang="de-DE" altLang="de-DE" sz="2600" dirty="0">
                <a:latin typeface="Century Gothic" panose="020B0502020202020204" pitchFamily="34" charset="0"/>
              </a:rPr>
              <a:t>Recht auf freie Schülerwahl</a:t>
            </a:r>
          </a:p>
          <a:p>
            <a:pPr lvl="1">
              <a:lnSpc>
                <a:spcPct val="150000"/>
              </a:lnSpc>
              <a:spcBef>
                <a:spcPts val="700"/>
              </a:spcBef>
              <a:buClr>
                <a:schemeClr val="tx1"/>
              </a:buClr>
              <a:buSzPct val="90000"/>
            </a:pPr>
            <a:r>
              <a:rPr lang="de-DE" altLang="de-DE" sz="2600" dirty="0">
                <a:latin typeface="Century Gothic" panose="020B0502020202020204" pitchFamily="34" charset="0"/>
              </a:rPr>
              <a:t>Recht auf freie Gestaltung des Schullebens </a:t>
            </a:r>
          </a:p>
          <a:p>
            <a:pPr lvl="1">
              <a:lnSpc>
                <a:spcPct val="150000"/>
              </a:lnSpc>
              <a:spcBef>
                <a:spcPts val="700"/>
              </a:spcBef>
              <a:buClr>
                <a:schemeClr val="tx1"/>
              </a:buClr>
              <a:buSzPct val="90000"/>
            </a:pPr>
            <a:r>
              <a:rPr lang="de-DE" altLang="de-DE" sz="2600" dirty="0">
                <a:latin typeface="Century Gothic" panose="020B0502020202020204" pitchFamily="34" charset="0"/>
              </a:rPr>
              <a:t>Recht auf eigene Schulordnung und eigene Schulmitwirkungsordnung</a:t>
            </a:r>
          </a:p>
          <a:p>
            <a:pPr lvl="1">
              <a:lnSpc>
                <a:spcPct val="150000"/>
              </a:lnSpc>
              <a:spcBef>
                <a:spcPts val="700"/>
              </a:spcBef>
              <a:buClr>
                <a:schemeClr val="tx1"/>
              </a:buClr>
              <a:buSzPct val="90000"/>
            </a:pPr>
            <a:r>
              <a:rPr lang="de-DE" altLang="de-DE" sz="2600" dirty="0">
                <a:latin typeface="Century Gothic" panose="020B0502020202020204" pitchFamily="34" charset="0"/>
              </a:rPr>
              <a:t>schulfachliche Aufsicht durch den Schulträger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0996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üngelb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1230</Words>
  <Application>Microsoft Macintosh PowerPoint</Application>
  <PresentationFormat>Breitbild</PresentationFormat>
  <Paragraphs>395</Paragraphs>
  <Slides>39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8" baseType="lpstr">
      <vt:lpstr>MS PGothic</vt:lpstr>
      <vt:lpstr>Arial</vt:lpstr>
      <vt:lpstr>Calibri</vt:lpstr>
      <vt:lpstr>Calibri Light</vt:lpstr>
      <vt:lpstr>Century Gothic</vt:lpstr>
      <vt:lpstr>Courier New</vt:lpstr>
      <vt:lpstr>Times New Roman</vt:lpstr>
      <vt:lpstr>Wingdings</vt:lpstr>
      <vt:lpstr>Office Theme</vt:lpstr>
      <vt:lpstr>PowerPoint-Präsentation</vt:lpstr>
      <vt:lpstr>PowerPoint-Präsentation</vt:lpstr>
      <vt:lpstr>PowerPoint-Präsentation</vt:lpstr>
      <vt:lpstr>           Die Schulgemeinschaft des                   Mariengymnasiums</vt:lpstr>
      <vt:lpstr>                                                      Das spezielle Profil des                    Mariengymnasiums </vt:lpstr>
      <vt:lpstr>     Konfessionelles Gymnasium in freier         Trägerschaft des Bistums Essen </vt:lpstr>
      <vt:lpstr>Konfessionelles Gymnasium in freier         Trägerschaft des Bistums Essen </vt:lpstr>
      <vt:lpstr>Konfessionelles Gymnasium in freier         Trägerschaft des Bistums Essen </vt:lpstr>
      <vt:lpstr>Konfessionelles Gymnasium in freier         Trägerschaft des Bistums Essen</vt:lpstr>
      <vt:lpstr>PowerPoint-Präsentation</vt:lpstr>
      <vt:lpstr>PowerPoint-Präsentation</vt:lpstr>
      <vt:lpstr>Parallele Monoedukation</vt:lpstr>
      <vt:lpstr>Parallele Monoedukation</vt:lpstr>
      <vt:lpstr>PowerPoint-Präsentation</vt:lpstr>
      <vt:lpstr>PowerPoint-Präsentation</vt:lpstr>
      <vt:lpstr>PowerPoint-Präsentation</vt:lpstr>
      <vt:lpstr>Gliederung des Bildungsgangs</vt:lpstr>
      <vt:lpstr>Gliederung der Bildungsabschlüsse</vt:lpstr>
      <vt:lpstr>Gliederung der einzelnen Schulabschnitte Erprobungsstufe / Orientierungsstufe   </vt:lpstr>
      <vt:lpstr>Gliederung der einzelnen Schulabschnitte Erprobungsstufe</vt:lpstr>
      <vt:lpstr>Gliederung der einzelnen Schulabschnitte Erprobungsstufe </vt:lpstr>
      <vt:lpstr>Gliederung der einzelnen Schulabschnitte Mittelstufe</vt:lpstr>
      <vt:lpstr>Gliederung der einzelnen Schulabschnitte Gymnasiale Oberstufe </vt:lpstr>
      <vt:lpstr>Gliederung der einzelnen Schulabschnitte Gymnasiale Oberstufe </vt:lpstr>
      <vt:lpstr>PowerPoint-Präsentation</vt:lpstr>
      <vt:lpstr>Förderung</vt:lpstr>
      <vt:lpstr>Förderung</vt:lpstr>
      <vt:lpstr>Förderung Methodentage</vt:lpstr>
      <vt:lpstr>Förderung Begabtenförderung</vt:lpstr>
      <vt:lpstr>PowerPoint-Präsentation</vt:lpstr>
      <vt:lpstr>PowerPoint-Präsentation</vt:lpstr>
      <vt:lpstr>PowerPoint-Präsentation</vt:lpstr>
      <vt:lpstr>Schulleben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Bistum-Essen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Richtscheid, Christine</dc:creator>
  <cp:lastModifiedBy>Microsoft Office User</cp:lastModifiedBy>
  <cp:revision>136</cp:revision>
  <cp:lastPrinted>2019-11-08T10:22:54Z</cp:lastPrinted>
  <dcterms:created xsi:type="dcterms:W3CDTF">2019-09-30T07:45:01Z</dcterms:created>
  <dcterms:modified xsi:type="dcterms:W3CDTF">2019-11-20T13:30:27Z</dcterms:modified>
</cp:coreProperties>
</file>